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90" r:id="rId3"/>
    <p:sldId id="257" r:id="rId4"/>
    <p:sldId id="265" r:id="rId5"/>
    <p:sldId id="272" r:id="rId6"/>
    <p:sldId id="275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CFA"/>
    <a:srgbClr val="0099FF"/>
    <a:srgbClr val="0066F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1119" autoAdjust="0"/>
  </p:normalViewPr>
  <p:slideViewPr>
    <p:cSldViewPr>
      <p:cViewPr varScale="1">
        <p:scale>
          <a:sx n="39" d="100"/>
          <a:sy n="39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E2D6-8A53-4C4D-BE89-156A820B0E8D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6B168-6770-4D28-B2EB-AE2A7955B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EDC-E811-4A9B-8562-FB6C735994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09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73C3-752B-4304-A4DD-B8A11FB95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64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D22B-6258-47A1-AE12-0DFA9931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2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8533-1F32-4EE9-A3BF-583E288F1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9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08DE-968D-4955-8C80-D45E3D41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54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6A0E-6CD3-456D-8382-42E31B497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33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D263-8413-429F-B371-4581D347C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594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D74B-A422-431A-ACCB-D5454335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802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A8EE-3B40-40D5-8F73-22D444243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7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AE3D-8E1D-491B-884D-B9D7FEB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97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C9C6-AABB-4809-8E48-EF8A0DCA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16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0D49-6DEB-4C1F-9D4B-621EF5198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8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D16DB2-758A-4FB2-A992-7BAA1ECA2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вода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r>
              <a:rPr lang="ru-RU" sz="5400" b="1" i="1" smtClean="0">
                <a:solidFill>
                  <a:schemeClr val="bg1"/>
                </a:solidFill>
              </a:rPr>
              <a:t>Живая вода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5805488"/>
            <a:ext cx="8280400" cy="10525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 : </a:t>
            </a:r>
            <a:r>
              <a:rPr lang="ru-RU" dirty="0" err="1" smtClean="0">
                <a:solidFill>
                  <a:schemeClr val="bg1"/>
                </a:solidFill>
              </a:rPr>
              <a:t>Батаева</a:t>
            </a:r>
            <a:r>
              <a:rPr lang="ru-RU" dirty="0" smtClean="0">
                <a:solidFill>
                  <a:schemeClr val="bg1"/>
                </a:solidFill>
              </a:rPr>
              <a:t> Ю.А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Филиал «Детский сад «</a:t>
            </a:r>
            <a:r>
              <a:rPr lang="ru-RU" dirty="0" err="1" smtClean="0">
                <a:solidFill>
                  <a:schemeClr val="bg1"/>
                </a:solidFill>
              </a:rPr>
              <a:t>Семицветик</a:t>
            </a:r>
            <a:r>
              <a:rPr lang="ru-RU" smtClean="0">
                <a:solidFill>
                  <a:schemeClr val="bg1"/>
                </a:solidFill>
              </a:rPr>
              <a:t>»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вода филь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6085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st03.kakprosto.ru/images/article/2014/7/3/128095_53b4f9986781e53b4f998678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8"/>
            <a:ext cx="3524066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6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вода филь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0" y="404813"/>
            <a:ext cx="56578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16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2722562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Не губите природу!</a:t>
            </a:r>
          </a:p>
        </p:txBody>
      </p:sp>
      <p:pic>
        <p:nvPicPr>
          <p:cNvPr id="20483" name="Picture 3" descr="охрана при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159125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прича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труб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33216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623911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38"/>
            <a:ext cx="4572000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5" name="Picture 2" descr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2739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3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572000" cy="5975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вода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3561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ru-RU" smtClean="0">
              <a:latin typeface="Propisi" pitchFamily="2" charset="0"/>
            </a:endParaRPr>
          </a:p>
          <a:p>
            <a:pPr eaLnBrk="1" hangingPunct="1">
              <a:buFontTx/>
              <a:buNone/>
            </a:pPr>
            <a:endParaRPr lang="ru-RU" smtClean="0">
              <a:latin typeface="Propisi" pitchFamily="2" charset="0"/>
            </a:endParaRP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0DE3B97-5424-4862-9237-E28BC326508F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14.05.2016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F710B9-E6F8-4425-8E14-396923AF4F1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125" name="Рисунок 7" descr="дождь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873875" y="1214438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143500" y="1428750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071938" y="1785938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000250" y="1428750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357563" y="2786063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786688" y="371475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215063" y="285750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928938" y="457200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072063" y="3857625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858000" y="4357688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24" descr="MCj0215338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357313" y="3071813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1143000" y="0"/>
            <a:ext cx="635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4400" b="1">
              <a:solidFill>
                <a:srgbClr val="37609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620"/>
            <a:ext cx="3286148" cy="19910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6148" name="Picture 6" descr="MCj0193332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1" y="2325961"/>
            <a:ext cx="30099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785938" y="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7030A0"/>
                </a:solidFill>
              </a:rPr>
              <a:t>Вода нужна всем  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Растениям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3286125" y="642938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Рыбам</a:t>
            </a:r>
            <a:endParaRPr lang="ru-RU" sz="2400" b="1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5286375" y="714375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Насекомым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071563" y="164306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Птицам</a:t>
            </a:r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5929313" y="1785938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зверям</a:t>
            </a:r>
          </a:p>
        </p:txBody>
      </p:sp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3286125" y="164306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Человеку</a:t>
            </a:r>
          </a:p>
        </p:txBody>
      </p:sp>
      <p:pic>
        <p:nvPicPr>
          <p:cNvPr id="6156" name="Picture 4" descr="D:\Картинки\БИОЛОГИЯ\SWERI\LADYBUG1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6223000"/>
            <a:ext cx="57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121270" y="4760320"/>
            <a:ext cx="3214687" cy="2055812"/>
            <a:chOff x="1505" y="1169"/>
            <a:chExt cx="2808" cy="2939"/>
          </a:xfrm>
        </p:grpSpPr>
        <p:sp>
          <p:nvSpPr>
            <p:cNvPr id="7255" name="Freeform 49"/>
            <p:cNvSpPr>
              <a:spLocks/>
            </p:cNvSpPr>
            <p:nvPr/>
          </p:nvSpPr>
          <p:spPr bwMode="auto">
            <a:xfrm>
              <a:off x="2186" y="1421"/>
              <a:ext cx="285" cy="300"/>
            </a:xfrm>
            <a:custGeom>
              <a:avLst/>
              <a:gdLst>
                <a:gd name="T0" fmla="*/ 0 w 285"/>
                <a:gd name="T1" fmla="*/ 300 h 300"/>
                <a:gd name="T2" fmla="*/ 45 w 285"/>
                <a:gd name="T3" fmla="*/ 225 h 300"/>
                <a:gd name="T4" fmla="*/ 117 w 285"/>
                <a:gd name="T5" fmla="*/ 150 h 300"/>
                <a:gd name="T6" fmla="*/ 186 w 285"/>
                <a:gd name="T7" fmla="*/ 78 h 300"/>
                <a:gd name="T8" fmla="*/ 225 w 285"/>
                <a:gd name="T9" fmla="*/ 24 h 300"/>
                <a:gd name="T10" fmla="*/ 255 w 285"/>
                <a:gd name="T11" fmla="*/ 0 h 300"/>
                <a:gd name="T12" fmla="*/ 276 w 285"/>
                <a:gd name="T13" fmla="*/ 18 h 300"/>
                <a:gd name="T14" fmla="*/ 285 w 285"/>
                <a:gd name="T15" fmla="*/ 75 h 300"/>
                <a:gd name="T16" fmla="*/ 270 w 285"/>
                <a:gd name="T17" fmla="*/ 156 h 300"/>
                <a:gd name="T18" fmla="*/ 255 w 285"/>
                <a:gd name="T19" fmla="*/ 180 h 300"/>
                <a:gd name="T20" fmla="*/ 255 w 285"/>
                <a:gd name="T21" fmla="*/ 189 h 300"/>
                <a:gd name="T22" fmla="*/ 255 w 285"/>
                <a:gd name="T23" fmla="*/ 198 h 300"/>
                <a:gd name="T24" fmla="*/ 255 w 285"/>
                <a:gd name="T25" fmla="*/ 204 h 300"/>
                <a:gd name="T26" fmla="*/ 231 w 285"/>
                <a:gd name="T27" fmla="*/ 243 h 300"/>
                <a:gd name="T28" fmla="*/ 186 w 285"/>
                <a:gd name="T29" fmla="*/ 276 h 300"/>
                <a:gd name="T30" fmla="*/ 0 w 285"/>
                <a:gd name="T31" fmla="*/ 300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300"/>
                <a:gd name="T50" fmla="*/ 285 w 285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56" name="Group 58"/>
            <p:cNvGrpSpPr>
              <a:grpSpLocks/>
            </p:cNvGrpSpPr>
            <p:nvPr/>
          </p:nvGrpSpPr>
          <p:grpSpPr bwMode="auto">
            <a:xfrm>
              <a:off x="1541" y="1175"/>
              <a:ext cx="828" cy="633"/>
              <a:chOff x="1541" y="1175"/>
              <a:chExt cx="828" cy="633"/>
            </a:xfrm>
          </p:grpSpPr>
          <p:sp>
            <p:nvSpPr>
              <p:cNvPr id="7284" name="Freeform 50"/>
              <p:cNvSpPr>
                <a:spLocks/>
              </p:cNvSpPr>
              <p:nvPr/>
            </p:nvSpPr>
            <p:spPr bwMode="auto">
              <a:xfrm>
                <a:off x="1541" y="1175"/>
                <a:ext cx="828" cy="633"/>
              </a:xfrm>
              <a:custGeom>
                <a:avLst/>
                <a:gdLst>
                  <a:gd name="T0" fmla="*/ 630 w 828"/>
                  <a:gd name="T1" fmla="*/ 492 h 633"/>
                  <a:gd name="T2" fmla="*/ 558 w 828"/>
                  <a:gd name="T3" fmla="*/ 468 h 633"/>
                  <a:gd name="T4" fmla="*/ 558 w 828"/>
                  <a:gd name="T5" fmla="*/ 414 h 633"/>
                  <a:gd name="T6" fmla="*/ 666 w 828"/>
                  <a:gd name="T7" fmla="*/ 336 h 633"/>
                  <a:gd name="T8" fmla="*/ 798 w 828"/>
                  <a:gd name="T9" fmla="*/ 222 h 633"/>
                  <a:gd name="T10" fmla="*/ 822 w 828"/>
                  <a:gd name="T11" fmla="*/ 174 h 633"/>
                  <a:gd name="T12" fmla="*/ 750 w 828"/>
                  <a:gd name="T13" fmla="*/ 186 h 633"/>
                  <a:gd name="T14" fmla="*/ 750 w 828"/>
                  <a:gd name="T15" fmla="*/ 150 h 633"/>
                  <a:gd name="T16" fmla="*/ 756 w 828"/>
                  <a:gd name="T17" fmla="*/ 126 h 633"/>
                  <a:gd name="T18" fmla="*/ 738 w 828"/>
                  <a:gd name="T19" fmla="*/ 90 h 633"/>
                  <a:gd name="T20" fmla="*/ 759 w 828"/>
                  <a:gd name="T21" fmla="*/ 39 h 633"/>
                  <a:gd name="T22" fmla="*/ 750 w 828"/>
                  <a:gd name="T23" fmla="*/ 0 h 633"/>
                  <a:gd name="T24" fmla="*/ 651 w 828"/>
                  <a:gd name="T25" fmla="*/ 66 h 633"/>
                  <a:gd name="T26" fmla="*/ 618 w 828"/>
                  <a:gd name="T27" fmla="*/ 48 h 633"/>
                  <a:gd name="T28" fmla="*/ 588 w 828"/>
                  <a:gd name="T29" fmla="*/ 57 h 633"/>
                  <a:gd name="T30" fmla="*/ 546 w 828"/>
                  <a:gd name="T31" fmla="*/ 96 h 633"/>
                  <a:gd name="T32" fmla="*/ 510 w 828"/>
                  <a:gd name="T33" fmla="*/ 90 h 633"/>
                  <a:gd name="T34" fmla="*/ 486 w 828"/>
                  <a:gd name="T35" fmla="*/ 90 h 633"/>
                  <a:gd name="T36" fmla="*/ 348 w 828"/>
                  <a:gd name="T37" fmla="*/ 222 h 633"/>
                  <a:gd name="T38" fmla="*/ 282 w 828"/>
                  <a:gd name="T39" fmla="*/ 240 h 633"/>
                  <a:gd name="T40" fmla="*/ 270 w 828"/>
                  <a:gd name="T41" fmla="*/ 156 h 633"/>
                  <a:gd name="T42" fmla="*/ 294 w 828"/>
                  <a:gd name="T43" fmla="*/ 51 h 633"/>
                  <a:gd name="T44" fmla="*/ 270 w 828"/>
                  <a:gd name="T45" fmla="*/ 51 h 633"/>
                  <a:gd name="T46" fmla="*/ 216 w 828"/>
                  <a:gd name="T47" fmla="*/ 150 h 633"/>
                  <a:gd name="T48" fmla="*/ 204 w 828"/>
                  <a:gd name="T49" fmla="*/ 240 h 633"/>
                  <a:gd name="T50" fmla="*/ 186 w 828"/>
                  <a:gd name="T51" fmla="*/ 309 h 633"/>
                  <a:gd name="T52" fmla="*/ 147 w 828"/>
                  <a:gd name="T53" fmla="*/ 312 h 633"/>
                  <a:gd name="T54" fmla="*/ 156 w 828"/>
                  <a:gd name="T55" fmla="*/ 252 h 633"/>
                  <a:gd name="T56" fmla="*/ 144 w 828"/>
                  <a:gd name="T57" fmla="*/ 228 h 633"/>
                  <a:gd name="T58" fmla="*/ 111 w 828"/>
                  <a:gd name="T59" fmla="*/ 252 h 633"/>
                  <a:gd name="T60" fmla="*/ 120 w 828"/>
                  <a:gd name="T61" fmla="*/ 156 h 633"/>
                  <a:gd name="T62" fmla="*/ 90 w 828"/>
                  <a:gd name="T63" fmla="*/ 174 h 633"/>
                  <a:gd name="T64" fmla="*/ 78 w 828"/>
                  <a:gd name="T65" fmla="*/ 276 h 633"/>
                  <a:gd name="T66" fmla="*/ 102 w 828"/>
                  <a:gd name="T67" fmla="*/ 333 h 633"/>
                  <a:gd name="T68" fmla="*/ 96 w 828"/>
                  <a:gd name="T69" fmla="*/ 405 h 633"/>
                  <a:gd name="T70" fmla="*/ 114 w 828"/>
                  <a:gd name="T71" fmla="*/ 486 h 633"/>
                  <a:gd name="T72" fmla="*/ 132 w 828"/>
                  <a:gd name="T73" fmla="*/ 516 h 633"/>
                  <a:gd name="T74" fmla="*/ 72 w 828"/>
                  <a:gd name="T75" fmla="*/ 504 h 633"/>
                  <a:gd name="T76" fmla="*/ 48 w 828"/>
                  <a:gd name="T77" fmla="*/ 441 h 633"/>
                  <a:gd name="T78" fmla="*/ 54 w 828"/>
                  <a:gd name="T79" fmla="*/ 336 h 633"/>
                  <a:gd name="T80" fmla="*/ 12 w 828"/>
                  <a:gd name="T81" fmla="*/ 408 h 633"/>
                  <a:gd name="T82" fmla="*/ 6 w 828"/>
                  <a:gd name="T83" fmla="*/ 519 h 633"/>
                  <a:gd name="T84" fmla="*/ 33 w 828"/>
                  <a:gd name="T85" fmla="*/ 573 h 633"/>
                  <a:gd name="T86" fmla="*/ 96 w 828"/>
                  <a:gd name="T87" fmla="*/ 588 h 633"/>
                  <a:gd name="T88" fmla="*/ 156 w 828"/>
                  <a:gd name="T89" fmla="*/ 576 h 633"/>
                  <a:gd name="T90" fmla="*/ 198 w 828"/>
                  <a:gd name="T91" fmla="*/ 588 h 633"/>
                  <a:gd name="T92" fmla="*/ 234 w 828"/>
                  <a:gd name="T93" fmla="*/ 570 h 633"/>
                  <a:gd name="T94" fmla="*/ 270 w 828"/>
                  <a:gd name="T95" fmla="*/ 606 h 633"/>
                  <a:gd name="T96" fmla="*/ 318 w 828"/>
                  <a:gd name="T97" fmla="*/ 633 h 633"/>
                  <a:gd name="T98" fmla="*/ 384 w 828"/>
                  <a:gd name="T99" fmla="*/ 588 h 633"/>
                  <a:gd name="T100" fmla="*/ 438 w 828"/>
                  <a:gd name="T101" fmla="*/ 531 h 633"/>
                  <a:gd name="T102" fmla="*/ 483 w 828"/>
                  <a:gd name="T103" fmla="*/ 549 h 633"/>
                  <a:gd name="T104" fmla="*/ 522 w 828"/>
                  <a:gd name="T105" fmla="*/ 606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8"/>
                  <a:gd name="T160" fmla="*/ 0 h 633"/>
                  <a:gd name="T161" fmla="*/ 828 w 828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5" name="Freeform 51"/>
              <p:cNvSpPr>
                <a:spLocks/>
              </p:cNvSpPr>
              <p:nvPr/>
            </p:nvSpPr>
            <p:spPr bwMode="auto">
              <a:xfrm>
                <a:off x="1643" y="1445"/>
                <a:ext cx="18" cy="63"/>
              </a:xfrm>
              <a:custGeom>
                <a:avLst/>
                <a:gdLst>
                  <a:gd name="T0" fmla="*/ 18 w 18"/>
                  <a:gd name="T1" fmla="*/ 0 h 63"/>
                  <a:gd name="T2" fmla="*/ 6 w 18"/>
                  <a:gd name="T3" fmla="*/ 39 h 63"/>
                  <a:gd name="T4" fmla="*/ 0 w 18"/>
                  <a:gd name="T5" fmla="*/ 63 h 6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3"/>
                  <a:gd name="T11" fmla="*/ 18 w 18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6" name="Freeform 52"/>
              <p:cNvSpPr>
                <a:spLocks/>
              </p:cNvSpPr>
              <p:nvPr/>
            </p:nvSpPr>
            <p:spPr bwMode="auto">
              <a:xfrm>
                <a:off x="1673" y="1697"/>
                <a:ext cx="45" cy="54"/>
              </a:xfrm>
              <a:custGeom>
                <a:avLst/>
                <a:gdLst>
                  <a:gd name="T0" fmla="*/ 0 w 45"/>
                  <a:gd name="T1" fmla="*/ 0 h 54"/>
                  <a:gd name="T2" fmla="*/ 21 w 45"/>
                  <a:gd name="T3" fmla="*/ 30 h 54"/>
                  <a:gd name="T4" fmla="*/ 45 w 45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54"/>
                  <a:gd name="T11" fmla="*/ 45 w 45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Freeform 53"/>
              <p:cNvSpPr>
                <a:spLocks/>
              </p:cNvSpPr>
              <p:nvPr/>
            </p:nvSpPr>
            <p:spPr bwMode="auto">
              <a:xfrm>
                <a:off x="1685" y="1490"/>
                <a:ext cx="84" cy="213"/>
              </a:xfrm>
              <a:custGeom>
                <a:avLst/>
                <a:gdLst>
                  <a:gd name="T0" fmla="*/ 6 w 84"/>
                  <a:gd name="T1" fmla="*/ 0 h 213"/>
                  <a:gd name="T2" fmla="*/ 0 w 84"/>
                  <a:gd name="T3" fmla="*/ 51 h 213"/>
                  <a:gd name="T4" fmla="*/ 3 w 84"/>
                  <a:gd name="T5" fmla="*/ 72 h 213"/>
                  <a:gd name="T6" fmla="*/ 12 w 84"/>
                  <a:gd name="T7" fmla="*/ 126 h 213"/>
                  <a:gd name="T8" fmla="*/ 24 w 84"/>
                  <a:gd name="T9" fmla="*/ 162 h 213"/>
                  <a:gd name="T10" fmla="*/ 39 w 84"/>
                  <a:gd name="T11" fmla="*/ 189 h 213"/>
                  <a:gd name="T12" fmla="*/ 57 w 84"/>
                  <a:gd name="T13" fmla="*/ 213 h 213"/>
                  <a:gd name="T14" fmla="*/ 66 w 84"/>
                  <a:gd name="T15" fmla="*/ 213 h 213"/>
                  <a:gd name="T16" fmla="*/ 84 w 84"/>
                  <a:gd name="T17" fmla="*/ 204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13"/>
                  <a:gd name="T29" fmla="*/ 84 w 84"/>
                  <a:gd name="T30" fmla="*/ 213 h 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54"/>
              <p:cNvSpPr>
                <a:spLocks/>
              </p:cNvSpPr>
              <p:nvPr/>
            </p:nvSpPr>
            <p:spPr bwMode="auto">
              <a:xfrm>
                <a:off x="1754" y="1463"/>
                <a:ext cx="123" cy="291"/>
              </a:xfrm>
              <a:custGeom>
                <a:avLst/>
                <a:gdLst>
                  <a:gd name="T0" fmla="*/ 33 w 123"/>
                  <a:gd name="T1" fmla="*/ 282 h 291"/>
                  <a:gd name="T2" fmla="*/ 9 w 123"/>
                  <a:gd name="T3" fmla="*/ 210 h 291"/>
                  <a:gd name="T4" fmla="*/ 6 w 123"/>
                  <a:gd name="T5" fmla="*/ 183 h 291"/>
                  <a:gd name="T6" fmla="*/ 0 w 123"/>
                  <a:gd name="T7" fmla="*/ 138 h 291"/>
                  <a:gd name="T8" fmla="*/ 0 w 123"/>
                  <a:gd name="T9" fmla="*/ 69 h 291"/>
                  <a:gd name="T10" fmla="*/ 9 w 123"/>
                  <a:gd name="T11" fmla="*/ 30 h 291"/>
                  <a:gd name="T12" fmla="*/ 24 w 123"/>
                  <a:gd name="T13" fmla="*/ 0 h 291"/>
                  <a:gd name="T14" fmla="*/ 33 w 123"/>
                  <a:gd name="T15" fmla="*/ 57 h 291"/>
                  <a:gd name="T16" fmla="*/ 36 w 123"/>
                  <a:gd name="T17" fmla="*/ 105 h 291"/>
                  <a:gd name="T18" fmla="*/ 45 w 123"/>
                  <a:gd name="T19" fmla="*/ 165 h 291"/>
                  <a:gd name="T20" fmla="*/ 57 w 123"/>
                  <a:gd name="T21" fmla="*/ 222 h 291"/>
                  <a:gd name="T22" fmla="*/ 72 w 123"/>
                  <a:gd name="T23" fmla="*/ 261 h 291"/>
                  <a:gd name="T24" fmla="*/ 87 w 123"/>
                  <a:gd name="T25" fmla="*/ 285 h 291"/>
                  <a:gd name="T26" fmla="*/ 102 w 123"/>
                  <a:gd name="T27" fmla="*/ 291 h 291"/>
                  <a:gd name="T28" fmla="*/ 114 w 123"/>
                  <a:gd name="T29" fmla="*/ 282 h 291"/>
                  <a:gd name="T30" fmla="*/ 123 w 123"/>
                  <a:gd name="T31" fmla="*/ 258 h 2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291"/>
                  <a:gd name="T50" fmla="*/ 123 w 123"/>
                  <a:gd name="T51" fmla="*/ 291 h 2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Freeform 55"/>
              <p:cNvSpPr>
                <a:spLocks/>
              </p:cNvSpPr>
              <p:nvPr/>
            </p:nvSpPr>
            <p:spPr bwMode="auto">
              <a:xfrm>
                <a:off x="1937" y="1349"/>
                <a:ext cx="132" cy="276"/>
              </a:xfrm>
              <a:custGeom>
                <a:avLst/>
                <a:gdLst>
                  <a:gd name="T0" fmla="*/ 132 w 132"/>
                  <a:gd name="T1" fmla="*/ 0 h 276"/>
                  <a:gd name="T2" fmla="*/ 96 w 132"/>
                  <a:gd name="T3" fmla="*/ 36 h 276"/>
                  <a:gd name="T4" fmla="*/ 72 w 132"/>
                  <a:gd name="T5" fmla="*/ 72 h 276"/>
                  <a:gd name="T6" fmla="*/ 48 w 132"/>
                  <a:gd name="T7" fmla="*/ 108 h 276"/>
                  <a:gd name="T8" fmla="*/ 36 w 132"/>
                  <a:gd name="T9" fmla="*/ 144 h 276"/>
                  <a:gd name="T10" fmla="*/ 12 w 132"/>
                  <a:gd name="T11" fmla="*/ 180 h 276"/>
                  <a:gd name="T12" fmla="*/ 0 w 132"/>
                  <a:gd name="T13" fmla="*/ 216 h 276"/>
                  <a:gd name="T14" fmla="*/ 12 w 132"/>
                  <a:gd name="T15" fmla="*/ 276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"/>
                  <a:gd name="T25" fmla="*/ 0 h 276"/>
                  <a:gd name="T26" fmla="*/ 132 w 132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0" name="Freeform 56"/>
              <p:cNvSpPr>
                <a:spLocks/>
              </p:cNvSpPr>
              <p:nvPr/>
            </p:nvSpPr>
            <p:spPr bwMode="auto">
              <a:xfrm>
                <a:off x="2021" y="1421"/>
                <a:ext cx="192" cy="180"/>
              </a:xfrm>
              <a:custGeom>
                <a:avLst/>
                <a:gdLst>
                  <a:gd name="T0" fmla="*/ 192 w 192"/>
                  <a:gd name="T1" fmla="*/ 0 h 180"/>
                  <a:gd name="T2" fmla="*/ 156 w 192"/>
                  <a:gd name="T3" fmla="*/ 12 h 180"/>
                  <a:gd name="T4" fmla="*/ 120 w 192"/>
                  <a:gd name="T5" fmla="*/ 36 h 180"/>
                  <a:gd name="T6" fmla="*/ 84 w 192"/>
                  <a:gd name="T7" fmla="*/ 60 h 180"/>
                  <a:gd name="T8" fmla="*/ 48 w 192"/>
                  <a:gd name="T9" fmla="*/ 84 h 180"/>
                  <a:gd name="T10" fmla="*/ 36 w 192"/>
                  <a:gd name="T11" fmla="*/ 120 h 180"/>
                  <a:gd name="T12" fmla="*/ 12 w 192"/>
                  <a:gd name="T13" fmla="*/ 156 h 180"/>
                  <a:gd name="T14" fmla="*/ 0 w 192"/>
                  <a:gd name="T15" fmla="*/ 180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180"/>
                  <a:gd name="T26" fmla="*/ 192 w 192"/>
                  <a:gd name="T27" fmla="*/ 180 h 1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1" name="Freeform 57"/>
              <p:cNvSpPr>
                <a:spLocks/>
              </p:cNvSpPr>
              <p:nvPr/>
            </p:nvSpPr>
            <p:spPr bwMode="auto">
              <a:xfrm>
                <a:off x="1877" y="1457"/>
                <a:ext cx="12" cy="144"/>
              </a:xfrm>
              <a:custGeom>
                <a:avLst/>
                <a:gdLst>
                  <a:gd name="T0" fmla="*/ 0 w 12"/>
                  <a:gd name="T1" fmla="*/ 0 h 144"/>
                  <a:gd name="T2" fmla="*/ 0 w 12"/>
                  <a:gd name="T3" fmla="*/ 36 h 144"/>
                  <a:gd name="T4" fmla="*/ 0 w 12"/>
                  <a:gd name="T5" fmla="*/ 72 h 144"/>
                  <a:gd name="T6" fmla="*/ 0 w 12"/>
                  <a:gd name="T7" fmla="*/ 108 h 144"/>
                  <a:gd name="T8" fmla="*/ 12 w 12"/>
                  <a:gd name="T9" fmla="*/ 144 h 144"/>
                  <a:gd name="T10" fmla="*/ 12 w 12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44"/>
                  <a:gd name="T20" fmla="*/ 12 w 12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57" name="Group 77"/>
            <p:cNvGrpSpPr>
              <a:grpSpLocks/>
            </p:cNvGrpSpPr>
            <p:nvPr/>
          </p:nvGrpSpPr>
          <p:grpSpPr bwMode="auto">
            <a:xfrm>
              <a:off x="1505" y="1517"/>
              <a:ext cx="2808" cy="2591"/>
              <a:chOff x="1505" y="1517"/>
              <a:chExt cx="2808" cy="2591"/>
            </a:xfrm>
          </p:grpSpPr>
          <p:sp>
            <p:nvSpPr>
              <p:cNvPr id="7266" name="Freeform 59"/>
              <p:cNvSpPr>
                <a:spLocks/>
              </p:cNvSpPr>
              <p:nvPr/>
            </p:nvSpPr>
            <p:spPr bwMode="auto">
              <a:xfrm>
                <a:off x="1505" y="1517"/>
                <a:ext cx="2808" cy="2583"/>
              </a:xfrm>
              <a:custGeom>
                <a:avLst/>
                <a:gdLst>
                  <a:gd name="T0" fmla="*/ 2718 w 2808"/>
                  <a:gd name="T1" fmla="*/ 2574 h 2583"/>
                  <a:gd name="T2" fmla="*/ 2745 w 2808"/>
                  <a:gd name="T3" fmla="*/ 2475 h 2583"/>
                  <a:gd name="T4" fmla="*/ 2754 w 2808"/>
                  <a:gd name="T5" fmla="*/ 2322 h 2583"/>
                  <a:gd name="T6" fmla="*/ 2772 w 2808"/>
                  <a:gd name="T7" fmla="*/ 1872 h 2583"/>
                  <a:gd name="T8" fmla="*/ 2772 w 2808"/>
                  <a:gd name="T9" fmla="*/ 1512 h 2583"/>
                  <a:gd name="T10" fmla="*/ 2754 w 2808"/>
                  <a:gd name="T11" fmla="*/ 1161 h 2583"/>
                  <a:gd name="T12" fmla="*/ 2772 w 2808"/>
                  <a:gd name="T13" fmla="*/ 711 h 2583"/>
                  <a:gd name="T14" fmla="*/ 2610 w 2808"/>
                  <a:gd name="T15" fmla="*/ 441 h 2583"/>
                  <a:gd name="T16" fmla="*/ 2376 w 2808"/>
                  <a:gd name="T17" fmla="*/ 369 h 2583"/>
                  <a:gd name="T18" fmla="*/ 2061 w 2808"/>
                  <a:gd name="T19" fmla="*/ 288 h 2583"/>
                  <a:gd name="T20" fmla="*/ 1908 w 2808"/>
                  <a:gd name="T21" fmla="*/ 54 h 2583"/>
                  <a:gd name="T22" fmla="*/ 1629 w 2808"/>
                  <a:gd name="T23" fmla="*/ 9 h 2583"/>
                  <a:gd name="T24" fmla="*/ 1341 w 2808"/>
                  <a:gd name="T25" fmla="*/ 72 h 2583"/>
                  <a:gd name="T26" fmla="*/ 936 w 2808"/>
                  <a:gd name="T27" fmla="*/ 135 h 2583"/>
                  <a:gd name="T28" fmla="*/ 675 w 2808"/>
                  <a:gd name="T29" fmla="*/ 198 h 2583"/>
                  <a:gd name="T30" fmla="*/ 459 w 2808"/>
                  <a:gd name="T31" fmla="*/ 288 h 2583"/>
                  <a:gd name="T32" fmla="*/ 405 w 2808"/>
                  <a:gd name="T33" fmla="*/ 369 h 2583"/>
                  <a:gd name="T34" fmla="*/ 207 w 2808"/>
                  <a:gd name="T35" fmla="*/ 468 h 2583"/>
                  <a:gd name="T36" fmla="*/ 27 w 2808"/>
                  <a:gd name="T37" fmla="*/ 639 h 2583"/>
                  <a:gd name="T38" fmla="*/ 9 w 2808"/>
                  <a:gd name="T39" fmla="*/ 819 h 2583"/>
                  <a:gd name="T40" fmla="*/ 207 w 2808"/>
                  <a:gd name="T41" fmla="*/ 918 h 2583"/>
                  <a:gd name="T42" fmla="*/ 369 w 2808"/>
                  <a:gd name="T43" fmla="*/ 810 h 2583"/>
                  <a:gd name="T44" fmla="*/ 558 w 2808"/>
                  <a:gd name="T45" fmla="*/ 783 h 2583"/>
                  <a:gd name="T46" fmla="*/ 729 w 2808"/>
                  <a:gd name="T47" fmla="*/ 1098 h 2583"/>
                  <a:gd name="T48" fmla="*/ 801 w 2808"/>
                  <a:gd name="T49" fmla="*/ 1035 h 2583"/>
                  <a:gd name="T50" fmla="*/ 936 w 2808"/>
                  <a:gd name="T51" fmla="*/ 873 h 2583"/>
                  <a:gd name="T52" fmla="*/ 1134 w 2808"/>
                  <a:gd name="T53" fmla="*/ 1062 h 2583"/>
                  <a:gd name="T54" fmla="*/ 1260 w 2808"/>
                  <a:gd name="T55" fmla="*/ 1269 h 2583"/>
                  <a:gd name="T56" fmla="*/ 1314 w 2808"/>
                  <a:gd name="T57" fmla="*/ 1503 h 2583"/>
                  <a:gd name="T58" fmla="*/ 1365 w 2808"/>
                  <a:gd name="T59" fmla="*/ 1794 h 2583"/>
                  <a:gd name="T60" fmla="*/ 1395 w 2808"/>
                  <a:gd name="T61" fmla="*/ 1923 h 2583"/>
                  <a:gd name="T62" fmla="*/ 1419 w 2808"/>
                  <a:gd name="T63" fmla="*/ 2301 h 2583"/>
                  <a:gd name="T64" fmla="*/ 1368 w 2808"/>
                  <a:gd name="T65" fmla="*/ 2547 h 2583"/>
                  <a:gd name="T66" fmla="*/ 1512 w 2808"/>
                  <a:gd name="T67" fmla="*/ 2547 h 2583"/>
                  <a:gd name="T68" fmla="*/ 1521 w 2808"/>
                  <a:gd name="T69" fmla="*/ 2448 h 2583"/>
                  <a:gd name="T70" fmla="*/ 1494 w 2808"/>
                  <a:gd name="T71" fmla="*/ 2196 h 2583"/>
                  <a:gd name="T72" fmla="*/ 1512 w 2808"/>
                  <a:gd name="T73" fmla="*/ 1881 h 2583"/>
                  <a:gd name="T74" fmla="*/ 1530 w 2808"/>
                  <a:gd name="T75" fmla="*/ 1476 h 2583"/>
                  <a:gd name="T76" fmla="*/ 1638 w 2808"/>
                  <a:gd name="T77" fmla="*/ 1314 h 2583"/>
                  <a:gd name="T78" fmla="*/ 1566 w 2808"/>
                  <a:gd name="T79" fmla="*/ 1773 h 2583"/>
                  <a:gd name="T80" fmla="*/ 1587 w 2808"/>
                  <a:gd name="T81" fmla="*/ 1980 h 2583"/>
                  <a:gd name="T82" fmla="*/ 1584 w 2808"/>
                  <a:gd name="T83" fmla="*/ 2511 h 2583"/>
                  <a:gd name="T84" fmla="*/ 1701 w 2808"/>
                  <a:gd name="T85" fmla="*/ 2520 h 2583"/>
                  <a:gd name="T86" fmla="*/ 1737 w 2808"/>
                  <a:gd name="T87" fmla="*/ 2403 h 2583"/>
                  <a:gd name="T88" fmla="*/ 1674 w 2808"/>
                  <a:gd name="T89" fmla="*/ 2016 h 2583"/>
                  <a:gd name="T90" fmla="*/ 1755 w 2808"/>
                  <a:gd name="T91" fmla="*/ 1719 h 2583"/>
                  <a:gd name="T92" fmla="*/ 1881 w 2808"/>
                  <a:gd name="T93" fmla="*/ 1368 h 2583"/>
                  <a:gd name="T94" fmla="*/ 2169 w 2808"/>
                  <a:gd name="T95" fmla="*/ 1359 h 2583"/>
                  <a:gd name="T96" fmla="*/ 2178 w 2808"/>
                  <a:gd name="T97" fmla="*/ 1674 h 2583"/>
                  <a:gd name="T98" fmla="*/ 2142 w 2808"/>
                  <a:gd name="T99" fmla="*/ 1953 h 2583"/>
                  <a:gd name="T100" fmla="*/ 1989 w 2808"/>
                  <a:gd name="T101" fmla="*/ 2304 h 2583"/>
                  <a:gd name="T102" fmla="*/ 1917 w 2808"/>
                  <a:gd name="T103" fmla="*/ 2457 h 2583"/>
                  <a:gd name="T104" fmla="*/ 2070 w 2808"/>
                  <a:gd name="T105" fmla="*/ 2493 h 2583"/>
                  <a:gd name="T106" fmla="*/ 2112 w 2808"/>
                  <a:gd name="T107" fmla="*/ 2385 h 2583"/>
                  <a:gd name="T108" fmla="*/ 2133 w 2808"/>
                  <a:gd name="T109" fmla="*/ 2160 h 2583"/>
                  <a:gd name="T110" fmla="*/ 2250 w 2808"/>
                  <a:gd name="T111" fmla="*/ 1908 h 2583"/>
                  <a:gd name="T112" fmla="*/ 2403 w 2808"/>
                  <a:gd name="T113" fmla="*/ 1557 h 2583"/>
                  <a:gd name="T114" fmla="*/ 2430 w 2808"/>
                  <a:gd name="T115" fmla="*/ 1296 h 2583"/>
                  <a:gd name="T116" fmla="*/ 2538 w 2808"/>
                  <a:gd name="T117" fmla="*/ 1305 h 2583"/>
                  <a:gd name="T118" fmla="*/ 2628 w 2808"/>
                  <a:gd name="T119" fmla="*/ 1656 h 2583"/>
                  <a:gd name="T120" fmla="*/ 2646 w 2808"/>
                  <a:gd name="T121" fmla="*/ 2079 h 2583"/>
                  <a:gd name="T122" fmla="*/ 2601 w 2808"/>
                  <a:gd name="T123" fmla="*/ 2376 h 2583"/>
                  <a:gd name="T124" fmla="*/ 2547 w 2808"/>
                  <a:gd name="T125" fmla="*/ 2574 h 25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8"/>
                  <a:gd name="T190" fmla="*/ 0 h 2583"/>
                  <a:gd name="T191" fmla="*/ 2808 w 2808"/>
                  <a:gd name="T192" fmla="*/ 2583 h 25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67" name="Group 64"/>
              <p:cNvGrpSpPr>
                <a:grpSpLocks/>
              </p:cNvGrpSpPr>
              <p:nvPr/>
            </p:nvGrpSpPr>
            <p:grpSpPr bwMode="auto">
              <a:xfrm>
                <a:off x="2186" y="1859"/>
                <a:ext cx="123" cy="120"/>
                <a:chOff x="2186" y="1859"/>
                <a:chExt cx="123" cy="120"/>
              </a:xfrm>
            </p:grpSpPr>
            <p:sp>
              <p:nvSpPr>
                <p:cNvPr id="7280" name="Freeform 60"/>
                <p:cNvSpPr>
                  <a:spLocks/>
                </p:cNvSpPr>
                <p:nvPr/>
              </p:nvSpPr>
              <p:spPr bwMode="auto">
                <a:xfrm>
                  <a:off x="2186" y="1859"/>
                  <a:ext cx="114" cy="75"/>
                </a:xfrm>
                <a:custGeom>
                  <a:avLst/>
                  <a:gdLst>
                    <a:gd name="T0" fmla="*/ 72 w 114"/>
                    <a:gd name="T1" fmla="*/ 0 h 75"/>
                    <a:gd name="T2" fmla="*/ 39 w 114"/>
                    <a:gd name="T3" fmla="*/ 0 h 75"/>
                    <a:gd name="T4" fmla="*/ 18 w 114"/>
                    <a:gd name="T5" fmla="*/ 9 h 75"/>
                    <a:gd name="T6" fmla="*/ 0 w 114"/>
                    <a:gd name="T7" fmla="*/ 33 h 75"/>
                    <a:gd name="T8" fmla="*/ 3 w 114"/>
                    <a:gd name="T9" fmla="*/ 54 h 75"/>
                    <a:gd name="T10" fmla="*/ 21 w 114"/>
                    <a:gd name="T11" fmla="*/ 72 h 75"/>
                    <a:gd name="T12" fmla="*/ 60 w 114"/>
                    <a:gd name="T13" fmla="*/ 75 h 75"/>
                    <a:gd name="T14" fmla="*/ 93 w 114"/>
                    <a:gd name="T15" fmla="*/ 60 h 75"/>
                    <a:gd name="T16" fmla="*/ 108 w 114"/>
                    <a:gd name="T17" fmla="*/ 33 h 75"/>
                    <a:gd name="T18" fmla="*/ 114 w 114"/>
                    <a:gd name="T19" fmla="*/ 21 h 75"/>
                    <a:gd name="T20" fmla="*/ 99 w 114"/>
                    <a:gd name="T21" fmla="*/ 9 h 75"/>
                    <a:gd name="T22" fmla="*/ 72 w 114"/>
                    <a:gd name="T23" fmla="*/ 0 h 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5"/>
                    <a:gd name="T38" fmla="*/ 114 w 114"/>
                    <a:gd name="T39" fmla="*/ 75 h 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1" name="Oval 61"/>
                <p:cNvSpPr>
                  <a:spLocks noChangeArrowheads="1"/>
                </p:cNvSpPr>
                <p:nvPr/>
              </p:nvSpPr>
              <p:spPr bwMode="auto">
                <a:xfrm>
                  <a:off x="2210" y="1871"/>
                  <a:ext cx="63" cy="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2" name="Freeform 62"/>
                <p:cNvSpPr>
                  <a:spLocks/>
                </p:cNvSpPr>
                <p:nvPr/>
              </p:nvSpPr>
              <p:spPr bwMode="auto">
                <a:xfrm>
                  <a:off x="2238" y="1883"/>
                  <a:ext cx="35" cy="32"/>
                </a:xfrm>
                <a:custGeom>
                  <a:avLst/>
                  <a:gdLst>
                    <a:gd name="T0" fmla="*/ 0 w 35"/>
                    <a:gd name="T1" fmla="*/ 20 h 32"/>
                    <a:gd name="T2" fmla="*/ 35 w 35"/>
                    <a:gd name="T3" fmla="*/ 32 h 32"/>
                    <a:gd name="T4" fmla="*/ 35 w 35"/>
                    <a:gd name="T5" fmla="*/ 12 h 32"/>
                    <a:gd name="T6" fmla="*/ 27 w 35"/>
                    <a:gd name="T7" fmla="*/ 0 h 32"/>
                    <a:gd name="T8" fmla="*/ 0 w 35"/>
                    <a:gd name="T9" fmla="*/ 2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2"/>
                    <a:gd name="T17" fmla="*/ 35 w 35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3" name="Freeform 63"/>
                <p:cNvSpPr>
                  <a:spLocks/>
                </p:cNvSpPr>
                <p:nvPr/>
              </p:nvSpPr>
              <p:spPr bwMode="auto">
                <a:xfrm>
                  <a:off x="2201" y="1937"/>
                  <a:ext cx="108" cy="42"/>
                </a:xfrm>
                <a:custGeom>
                  <a:avLst/>
                  <a:gdLst>
                    <a:gd name="T0" fmla="*/ 0 w 108"/>
                    <a:gd name="T1" fmla="*/ 36 h 42"/>
                    <a:gd name="T2" fmla="*/ 36 w 108"/>
                    <a:gd name="T3" fmla="*/ 42 h 42"/>
                    <a:gd name="T4" fmla="*/ 81 w 108"/>
                    <a:gd name="T5" fmla="*/ 30 h 42"/>
                    <a:gd name="T6" fmla="*/ 108 w 108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42"/>
                    <a:gd name="T14" fmla="*/ 108 w 108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268" name="Group 68"/>
              <p:cNvGrpSpPr>
                <a:grpSpLocks/>
              </p:cNvGrpSpPr>
              <p:nvPr/>
            </p:nvGrpSpPr>
            <p:grpSpPr bwMode="auto">
              <a:xfrm>
                <a:off x="1529" y="2243"/>
                <a:ext cx="350" cy="146"/>
                <a:chOff x="1529" y="2243"/>
                <a:chExt cx="350" cy="146"/>
              </a:xfrm>
            </p:grpSpPr>
            <p:sp>
              <p:nvSpPr>
                <p:cNvPr id="7277" name="Freeform 65"/>
                <p:cNvSpPr>
                  <a:spLocks/>
                </p:cNvSpPr>
                <p:nvPr/>
              </p:nvSpPr>
              <p:spPr bwMode="auto">
                <a:xfrm>
                  <a:off x="1664" y="2249"/>
                  <a:ext cx="134" cy="92"/>
                </a:xfrm>
                <a:custGeom>
                  <a:avLst/>
                  <a:gdLst>
                    <a:gd name="T0" fmla="*/ 112 w 134"/>
                    <a:gd name="T1" fmla="*/ 0 h 92"/>
                    <a:gd name="T2" fmla="*/ 80 w 134"/>
                    <a:gd name="T3" fmla="*/ 23 h 92"/>
                    <a:gd name="T4" fmla="*/ 48 w 134"/>
                    <a:gd name="T5" fmla="*/ 33 h 92"/>
                    <a:gd name="T6" fmla="*/ 29 w 134"/>
                    <a:gd name="T7" fmla="*/ 33 h 92"/>
                    <a:gd name="T8" fmla="*/ 13 w 134"/>
                    <a:gd name="T9" fmla="*/ 36 h 92"/>
                    <a:gd name="T10" fmla="*/ 6 w 134"/>
                    <a:gd name="T11" fmla="*/ 43 h 92"/>
                    <a:gd name="T12" fmla="*/ 0 w 134"/>
                    <a:gd name="T13" fmla="*/ 56 h 92"/>
                    <a:gd name="T14" fmla="*/ 0 w 134"/>
                    <a:gd name="T15" fmla="*/ 72 h 92"/>
                    <a:gd name="T16" fmla="*/ 13 w 134"/>
                    <a:gd name="T17" fmla="*/ 85 h 92"/>
                    <a:gd name="T18" fmla="*/ 45 w 134"/>
                    <a:gd name="T19" fmla="*/ 92 h 92"/>
                    <a:gd name="T20" fmla="*/ 70 w 134"/>
                    <a:gd name="T21" fmla="*/ 89 h 92"/>
                    <a:gd name="T22" fmla="*/ 105 w 134"/>
                    <a:gd name="T23" fmla="*/ 69 h 92"/>
                    <a:gd name="T24" fmla="*/ 128 w 134"/>
                    <a:gd name="T25" fmla="*/ 43 h 92"/>
                    <a:gd name="T26" fmla="*/ 134 w 134"/>
                    <a:gd name="T27" fmla="*/ 7 h 92"/>
                    <a:gd name="T28" fmla="*/ 112 w 134"/>
                    <a:gd name="T29" fmla="*/ 0 h 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4"/>
                    <a:gd name="T46" fmla="*/ 0 h 92"/>
                    <a:gd name="T47" fmla="*/ 134 w 134"/>
                    <a:gd name="T48" fmla="*/ 92 h 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8" name="Freeform 66"/>
                <p:cNvSpPr>
                  <a:spLocks/>
                </p:cNvSpPr>
                <p:nvPr/>
              </p:nvSpPr>
              <p:spPr bwMode="auto">
                <a:xfrm>
                  <a:off x="1547" y="2279"/>
                  <a:ext cx="332" cy="110"/>
                </a:xfrm>
                <a:custGeom>
                  <a:avLst/>
                  <a:gdLst>
                    <a:gd name="T0" fmla="*/ 0 w 332"/>
                    <a:gd name="T1" fmla="*/ 71 h 110"/>
                    <a:gd name="T2" fmla="*/ 18 w 332"/>
                    <a:gd name="T3" fmla="*/ 55 h 110"/>
                    <a:gd name="T4" fmla="*/ 40 w 332"/>
                    <a:gd name="T5" fmla="*/ 61 h 110"/>
                    <a:gd name="T6" fmla="*/ 49 w 332"/>
                    <a:gd name="T7" fmla="*/ 81 h 110"/>
                    <a:gd name="T8" fmla="*/ 65 w 332"/>
                    <a:gd name="T9" fmla="*/ 94 h 110"/>
                    <a:gd name="T10" fmla="*/ 111 w 332"/>
                    <a:gd name="T11" fmla="*/ 97 h 110"/>
                    <a:gd name="T12" fmla="*/ 172 w 332"/>
                    <a:gd name="T13" fmla="*/ 87 h 110"/>
                    <a:gd name="T14" fmla="*/ 215 w 332"/>
                    <a:gd name="T15" fmla="*/ 74 h 110"/>
                    <a:gd name="T16" fmla="*/ 258 w 332"/>
                    <a:gd name="T17" fmla="*/ 58 h 110"/>
                    <a:gd name="T18" fmla="*/ 292 w 332"/>
                    <a:gd name="T19" fmla="*/ 39 h 110"/>
                    <a:gd name="T20" fmla="*/ 332 w 332"/>
                    <a:gd name="T21" fmla="*/ 0 h 110"/>
                    <a:gd name="T22" fmla="*/ 295 w 332"/>
                    <a:gd name="T23" fmla="*/ 52 h 110"/>
                    <a:gd name="T24" fmla="*/ 258 w 332"/>
                    <a:gd name="T25" fmla="*/ 78 h 110"/>
                    <a:gd name="T26" fmla="*/ 209 w 332"/>
                    <a:gd name="T27" fmla="*/ 91 h 110"/>
                    <a:gd name="T28" fmla="*/ 166 w 332"/>
                    <a:gd name="T29" fmla="*/ 104 h 110"/>
                    <a:gd name="T30" fmla="*/ 111 w 332"/>
                    <a:gd name="T31" fmla="*/ 107 h 110"/>
                    <a:gd name="T32" fmla="*/ 77 w 332"/>
                    <a:gd name="T33" fmla="*/ 110 h 110"/>
                    <a:gd name="T34" fmla="*/ 43 w 332"/>
                    <a:gd name="T35" fmla="*/ 107 h 110"/>
                    <a:gd name="T36" fmla="*/ 25 w 332"/>
                    <a:gd name="T37" fmla="*/ 100 h 110"/>
                    <a:gd name="T38" fmla="*/ 6 w 332"/>
                    <a:gd name="T39" fmla="*/ 91 h 110"/>
                    <a:gd name="T40" fmla="*/ 0 w 332"/>
                    <a:gd name="T41" fmla="*/ 71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2"/>
                    <a:gd name="T64" fmla="*/ 0 h 110"/>
                    <a:gd name="T65" fmla="*/ 332 w 332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9" name="Freeform 67"/>
                <p:cNvSpPr>
                  <a:spLocks/>
                </p:cNvSpPr>
                <p:nvPr/>
              </p:nvSpPr>
              <p:spPr bwMode="auto">
                <a:xfrm>
                  <a:off x="1529" y="2243"/>
                  <a:ext cx="59" cy="77"/>
                </a:xfrm>
                <a:custGeom>
                  <a:avLst/>
                  <a:gdLst>
                    <a:gd name="T0" fmla="*/ 42 w 59"/>
                    <a:gd name="T1" fmla="*/ 30 h 77"/>
                    <a:gd name="T2" fmla="*/ 59 w 59"/>
                    <a:gd name="T3" fmla="*/ 54 h 77"/>
                    <a:gd name="T4" fmla="*/ 59 w 59"/>
                    <a:gd name="T5" fmla="*/ 74 h 77"/>
                    <a:gd name="T6" fmla="*/ 35 w 59"/>
                    <a:gd name="T7" fmla="*/ 77 h 77"/>
                    <a:gd name="T8" fmla="*/ 10 w 59"/>
                    <a:gd name="T9" fmla="*/ 64 h 77"/>
                    <a:gd name="T10" fmla="*/ 0 w 59"/>
                    <a:gd name="T11" fmla="*/ 33 h 77"/>
                    <a:gd name="T12" fmla="*/ 3 w 59"/>
                    <a:gd name="T13" fmla="*/ 7 h 77"/>
                    <a:gd name="T14" fmla="*/ 17 w 59"/>
                    <a:gd name="T15" fmla="*/ 0 h 77"/>
                    <a:gd name="T16" fmla="*/ 42 w 59"/>
                    <a:gd name="T17" fmla="*/ 30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77"/>
                    <a:gd name="T29" fmla="*/ 59 w 59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69" name="Freeform 69"/>
              <p:cNvSpPr>
                <a:spLocks/>
              </p:cNvSpPr>
              <p:nvPr/>
            </p:nvSpPr>
            <p:spPr bwMode="auto">
              <a:xfrm>
                <a:off x="2369" y="2081"/>
                <a:ext cx="240" cy="264"/>
              </a:xfrm>
              <a:custGeom>
                <a:avLst/>
                <a:gdLst>
                  <a:gd name="T0" fmla="*/ 240 w 240"/>
                  <a:gd name="T1" fmla="*/ 0 h 264"/>
                  <a:gd name="T2" fmla="*/ 192 w 240"/>
                  <a:gd name="T3" fmla="*/ 108 h 264"/>
                  <a:gd name="T4" fmla="*/ 72 w 240"/>
                  <a:gd name="T5" fmla="*/ 192 h 264"/>
                  <a:gd name="T6" fmla="*/ 12 w 240"/>
                  <a:gd name="T7" fmla="*/ 228 h 264"/>
                  <a:gd name="T8" fmla="*/ 0 w 240"/>
                  <a:gd name="T9" fmla="*/ 264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64"/>
                  <a:gd name="T17" fmla="*/ 240 w 240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" name="Freeform 70"/>
              <p:cNvSpPr>
                <a:spLocks/>
              </p:cNvSpPr>
              <p:nvPr/>
            </p:nvSpPr>
            <p:spPr bwMode="auto">
              <a:xfrm>
                <a:off x="3389" y="2669"/>
                <a:ext cx="96" cy="216"/>
              </a:xfrm>
              <a:custGeom>
                <a:avLst/>
                <a:gdLst>
                  <a:gd name="T0" fmla="*/ 0 w 96"/>
                  <a:gd name="T1" fmla="*/ 216 h 216"/>
                  <a:gd name="T2" fmla="*/ 36 w 96"/>
                  <a:gd name="T3" fmla="*/ 132 h 216"/>
                  <a:gd name="T4" fmla="*/ 96 w 96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216"/>
                  <a:gd name="T11" fmla="*/ 96 w 96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" name="Freeform 71"/>
              <p:cNvSpPr>
                <a:spLocks/>
              </p:cNvSpPr>
              <p:nvPr/>
            </p:nvSpPr>
            <p:spPr bwMode="auto">
              <a:xfrm>
                <a:off x="3677" y="2735"/>
                <a:ext cx="306" cy="138"/>
              </a:xfrm>
              <a:custGeom>
                <a:avLst/>
                <a:gdLst>
                  <a:gd name="T0" fmla="*/ 0 w 306"/>
                  <a:gd name="T1" fmla="*/ 138 h 138"/>
                  <a:gd name="T2" fmla="*/ 144 w 306"/>
                  <a:gd name="T3" fmla="*/ 102 h 138"/>
                  <a:gd name="T4" fmla="*/ 240 w 306"/>
                  <a:gd name="T5" fmla="*/ 54 h 138"/>
                  <a:gd name="T6" fmla="*/ 306 w 30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6"/>
                  <a:gd name="T13" fmla="*/ 0 h 138"/>
                  <a:gd name="T14" fmla="*/ 306 w 306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72" name="Group 76"/>
              <p:cNvGrpSpPr>
                <a:grpSpLocks/>
              </p:cNvGrpSpPr>
              <p:nvPr/>
            </p:nvGrpSpPr>
            <p:grpSpPr bwMode="auto">
              <a:xfrm>
                <a:off x="2873" y="3929"/>
                <a:ext cx="1388" cy="179"/>
                <a:chOff x="2873" y="3929"/>
                <a:chExt cx="1388" cy="179"/>
              </a:xfrm>
            </p:grpSpPr>
            <p:sp>
              <p:nvSpPr>
                <p:cNvPr id="7273" name="Freeform 72"/>
                <p:cNvSpPr>
                  <a:spLocks/>
                </p:cNvSpPr>
                <p:nvPr/>
              </p:nvSpPr>
              <p:spPr bwMode="auto">
                <a:xfrm>
                  <a:off x="2873" y="3986"/>
                  <a:ext cx="191" cy="104"/>
                </a:xfrm>
                <a:custGeom>
                  <a:avLst/>
                  <a:gdLst>
                    <a:gd name="T0" fmla="*/ 31 w 191"/>
                    <a:gd name="T1" fmla="*/ 13 h 104"/>
                    <a:gd name="T2" fmla="*/ 31 w 191"/>
                    <a:gd name="T3" fmla="*/ 33 h 104"/>
                    <a:gd name="T4" fmla="*/ 28 w 191"/>
                    <a:gd name="T5" fmla="*/ 55 h 104"/>
                    <a:gd name="T6" fmla="*/ 0 w 191"/>
                    <a:gd name="T7" fmla="*/ 85 h 104"/>
                    <a:gd name="T8" fmla="*/ 31 w 191"/>
                    <a:gd name="T9" fmla="*/ 104 h 104"/>
                    <a:gd name="T10" fmla="*/ 50 w 191"/>
                    <a:gd name="T11" fmla="*/ 104 h 104"/>
                    <a:gd name="T12" fmla="*/ 150 w 191"/>
                    <a:gd name="T13" fmla="*/ 91 h 104"/>
                    <a:gd name="T14" fmla="*/ 191 w 191"/>
                    <a:gd name="T15" fmla="*/ 46 h 104"/>
                    <a:gd name="T16" fmla="*/ 169 w 191"/>
                    <a:gd name="T17" fmla="*/ 0 h 104"/>
                    <a:gd name="T18" fmla="*/ 106 w 191"/>
                    <a:gd name="T19" fmla="*/ 10 h 104"/>
                    <a:gd name="T20" fmla="*/ 85 w 191"/>
                    <a:gd name="T21" fmla="*/ 68 h 104"/>
                    <a:gd name="T22" fmla="*/ 69 w 191"/>
                    <a:gd name="T23" fmla="*/ 68 h 104"/>
                    <a:gd name="T24" fmla="*/ 85 w 191"/>
                    <a:gd name="T25" fmla="*/ 10 h 104"/>
                    <a:gd name="T26" fmla="*/ 31 w 191"/>
                    <a:gd name="T27" fmla="*/ 13 h 1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1"/>
                    <a:gd name="T43" fmla="*/ 0 h 104"/>
                    <a:gd name="T44" fmla="*/ 191 w 191"/>
                    <a:gd name="T45" fmla="*/ 104 h 1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4" name="Freeform 73"/>
                <p:cNvSpPr>
                  <a:spLocks/>
                </p:cNvSpPr>
                <p:nvPr/>
              </p:nvSpPr>
              <p:spPr bwMode="auto">
                <a:xfrm>
                  <a:off x="3071" y="3971"/>
                  <a:ext cx="164" cy="92"/>
                </a:xfrm>
                <a:custGeom>
                  <a:avLst/>
                  <a:gdLst>
                    <a:gd name="T0" fmla="*/ 19 w 164"/>
                    <a:gd name="T1" fmla="*/ 16 h 92"/>
                    <a:gd name="T2" fmla="*/ 19 w 164"/>
                    <a:gd name="T3" fmla="*/ 62 h 92"/>
                    <a:gd name="T4" fmla="*/ 0 w 164"/>
                    <a:gd name="T5" fmla="*/ 85 h 92"/>
                    <a:gd name="T6" fmla="*/ 6 w 164"/>
                    <a:gd name="T7" fmla="*/ 92 h 92"/>
                    <a:gd name="T8" fmla="*/ 98 w 164"/>
                    <a:gd name="T9" fmla="*/ 92 h 92"/>
                    <a:gd name="T10" fmla="*/ 151 w 164"/>
                    <a:gd name="T11" fmla="*/ 76 h 92"/>
                    <a:gd name="T12" fmla="*/ 164 w 164"/>
                    <a:gd name="T13" fmla="*/ 20 h 92"/>
                    <a:gd name="T14" fmla="*/ 164 w 164"/>
                    <a:gd name="T15" fmla="*/ 0 h 92"/>
                    <a:gd name="T16" fmla="*/ 79 w 164"/>
                    <a:gd name="T17" fmla="*/ 13 h 92"/>
                    <a:gd name="T18" fmla="*/ 76 w 164"/>
                    <a:gd name="T19" fmla="*/ 62 h 92"/>
                    <a:gd name="T20" fmla="*/ 50 w 164"/>
                    <a:gd name="T21" fmla="*/ 62 h 92"/>
                    <a:gd name="T22" fmla="*/ 60 w 164"/>
                    <a:gd name="T23" fmla="*/ 16 h 92"/>
                    <a:gd name="T24" fmla="*/ 19 w 164"/>
                    <a:gd name="T25" fmla="*/ 16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"/>
                    <a:gd name="T40" fmla="*/ 0 h 92"/>
                    <a:gd name="T41" fmla="*/ 164 w 164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5" name="Freeform 74"/>
                <p:cNvSpPr>
                  <a:spLocks/>
                </p:cNvSpPr>
                <p:nvPr/>
              </p:nvSpPr>
              <p:spPr bwMode="auto">
                <a:xfrm>
                  <a:off x="3422" y="3929"/>
                  <a:ext cx="203" cy="98"/>
                </a:xfrm>
                <a:custGeom>
                  <a:avLst/>
                  <a:gdLst>
                    <a:gd name="T0" fmla="*/ 19 w 203"/>
                    <a:gd name="T1" fmla="*/ 0 h 98"/>
                    <a:gd name="T2" fmla="*/ 0 w 203"/>
                    <a:gd name="T3" fmla="*/ 23 h 98"/>
                    <a:gd name="T4" fmla="*/ 0 w 203"/>
                    <a:gd name="T5" fmla="*/ 59 h 98"/>
                    <a:gd name="T6" fmla="*/ 66 w 203"/>
                    <a:gd name="T7" fmla="*/ 98 h 98"/>
                    <a:gd name="T8" fmla="*/ 166 w 203"/>
                    <a:gd name="T9" fmla="*/ 91 h 98"/>
                    <a:gd name="T10" fmla="*/ 191 w 203"/>
                    <a:gd name="T11" fmla="*/ 72 h 98"/>
                    <a:gd name="T12" fmla="*/ 203 w 203"/>
                    <a:gd name="T13" fmla="*/ 29 h 98"/>
                    <a:gd name="T14" fmla="*/ 203 w 203"/>
                    <a:gd name="T15" fmla="*/ 7 h 98"/>
                    <a:gd name="T16" fmla="*/ 103 w 203"/>
                    <a:gd name="T17" fmla="*/ 10 h 98"/>
                    <a:gd name="T18" fmla="*/ 87 w 203"/>
                    <a:gd name="T19" fmla="*/ 59 h 98"/>
                    <a:gd name="T20" fmla="*/ 59 w 203"/>
                    <a:gd name="T21" fmla="*/ 56 h 98"/>
                    <a:gd name="T22" fmla="*/ 87 w 203"/>
                    <a:gd name="T23" fmla="*/ 10 h 98"/>
                    <a:gd name="T24" fmla="*/ 19 w 203"/>
                    <a:gd name="T25" fmla="*/ 0 h 9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3"/>
                    <a:gd name="T40" fmla="*/ 0 h 98"/>
                    <a:gd name="T41" fmla="*/ 203 w 203"/>
                    <a:gd name="T42" fmla="*/ 98 h 9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6" name="Freeform 75"/>
                <p:cNvSpPr>
                  <a:spLocks/>
                </p:cNvSpPr>
                <p:nvPr/>
              </p:nvSpPr>
              <p:spPr bwMode="auto">
                <a:xfrm>
                  <a:off x="4055" y="4025"/>
                  <a:ext cx="206" cy="83"/>
                </a:xfrm>
                <a:custGeom>
                  <a:avLst/>
                  <a:gdLst>
                    <a:gd name="T0" fmla="*/ 22 w 206"/>
                    <a:gd name="T1" fmla="*/ 3 h 83"/>
                    <a:gd name="T2" fmla="*/ 0 w 206"/>
                    <a:gd name="T3" fmla="*/ 73 h 83"/>
                    <a:gd name="T4" fmla="*/ 87 w 206"/>
                    <a:gd name="T5" fmla="*/ 83 h 83"/>
                    <a:gd name="T6" fmla="*/ 181 w 206"/>
                    <a:gd name="T7" fmla="*/ 76 h 83"/>
                    <a:gd name="T8" fmla="*/ 206 w 206"/>
                    <a:gd name="T9" fmla="*/ 43 h 83"/>
                    <a:gd name="T10" fmla="*/ 206 w 206"/>
                    <a:gd name="T11" fmla="*/ 0 h 83"/>
                    <a:gd name="T12" fmla="*/ 100 w 206"/>
                    <a:gd name="T13" fmla="*/ 3 h 83"/>
                    <a:gd name="T14" fmla="*/ 94 w 206"/>
                    <a:gd name="T15" fmla="*/ 56 h 83"/>
                    <a:gd name="T16" fmla="*/ 72 w 206"/>
                    <a:gd name="T17" fmla="*/ 56 h 83"/>
                    <a:gd name="T18" fmla="*/ 78 w 206"/>
                    <a:gd name="T19" fmla="*/ 7 h 83"/>
                    <a:gd name="T20" fmla="*/ 22 w 206"/>
                    <a:gd name="T21" fmla="*/ 3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83"/>
                    <a:gd name="T35" fmla="*/ 206 w 206"/>
                    <a:gd name="T36" fmla="*/ 83 h 8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7258" name="Freeform 78"/>
            <p:cNvSpPr>
              <a:spLocks/>
            </p:cNvSpPr>
            <p:nvPr/>
          </p:nvSpPr>
          <p:spPr bwMode="auto">
            <a:xfrm>
              <a:off x="2447" y="1406"/>
              <a:ext cx="279" cy="318"/>
            </a:xfrm>
            <a:custGeom>
              <a:avLst/>
              <a:gdLst>
                <a:gd name="T0" fmla="*/ 0 w 279"/>
                <a:gd name="T1" fmla="*/ 318 h 318"/>
                <a:gd name="T2" fmla="*/ 39 w 279"/>
                <a:gd name="T3" fmla="*/ 249 h 318"/>
                <a:gd name="T4" fmla="*/ 99 w 279"/>
                <a:gd name="T5" fmla="*/ 174 h 318"/>
                <a:gd name="T6" fmla="*/ 171 w 279"/>
                <a:gd name="T7" fmla="*/ 108 h 318"/>
                <a:gd name="T8" fmla="*/ 216 w 279"/>
                <a:gd name="T9" fmla="*/ 75 h 318"/>
                <a:gd name="T10" fmla="*/ 252 w 279"/>
                <a:gd name="T11" fmla="*/ 24 h 318"/>
                <a:gd name="T12" fmla="*/ 261 w 279"/>
                <a:gd name="T13" fmla="*/ 6 h 318"/>
                <a:gd name="T14" fmla="*/ 276 w 279"/>
                <a:gd name="T15" fmla="*/ 0 h 318"/>
                <a:gd name="T16" fmla="*/ 279 w 279"/>
                <a:gd name="T17" fmla="*/ 36 h 318"/>
                <a:gd name="T18" fmla="*/ 273 w 279"/>
                <a:gd name="T19" fmla="*/ 81 h 318"/>
                <a:gd name="T20" fmla="*/ 264 w 279"/>
                <a:gd name="T21" fmla="*/ 147 h 318"/>
                <a:gd name="T22" fmla="*/ 246 w 279"/>
                <a:gd name="T23" fmla="*/ 222 h 318"/>
                <a:gd name="T24" fmla="*/ 225 w 279"/>
                <a:gd name="T25" fmla="*/ 315 h 318"/>
                <a:gd name="T26" fmla="*/ 0 w 279"/>
                <a:gd name="T27" fmla="*/ 318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9"/>
                <a:gd name="T43" fmla="*/ 0 h 318"/>
                <a:gd name="T44" fmla="*/ 279 w 279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59" name="Group 85"/>
            <p:cNvGrpSpPr>
              <a:grpSpLocks/>
            </p:cNvGrpSpPr>
            <p:nvPr/>
          </p:nvGrpSpPr>
          <p:grpSpPr bwMode="auto">
            <a:xfrm>
              <a:off x="2336" y="1169"/>
              <a:ext cx="933" cy="645"/>
              <a:chOff x="2336" y="1169"/>
              <a:chExt cx="933" cy="645"/>
            </a:xfrm>
          </p:grpSpPr>
          <p:sp>
            <p:nvSpPr>
              <p:cNvPr id="7260" name="Freeform 79"/>
              <p:cNvSpPr>
                <a:spLocks/>
              </p:cNvSpPr>
              <p:nvPr/>
            </p:nvSpPr>
            <p:spPr bwMode="auto">
              <a:xfrm>
                <a:off x="2336" y="1169"/>
                <a:ext cx="933" cy="645"/>
              </a:xfrm>
              <a:custGeom>
                <a:avLst/>
                <a:gdLst>
                  <a:gd name="T0" fmla="*/ 3 w 933"/>
                  <a:gd name="T1" fmla="*/ 354 h 645"/>
                  <a:gd name="T2" fmla="*/ 9 w 933"/>
                  <a:gd name="T3" fmla="*/ 450 h 645"/>
                  <a:gd name="T4" fmla="*/ 45 w 933"/>
                  <a:gd name="T5" fmla="*/ 549 h 645"/>
                  <a:gd name="T6" fmla="*/ 129 w 933"/>
                  <a:gd name="T7" fmla="*/ 618 h 645"/>
                  <a:gd name="T8" fmla="*/ 204 w 933"/>
                  <a:gd name="T9" fmla="*/ 606 h 645"/>
                  <a:gd name="T10" fmla="*/ 228 w 933"/>
                  <a:gd name="T11" fmla="*/ 627 h 645"/>
                  <a:gd name="T12" fmla="*/ 297 w 933"/>
                  <a:gd name="T13" fmla="*/ 633 h 645"/>
                  <a:gd name="T14" fmla="*/ 357 w 933"/>
                  <a:gd name="T15" fmla="*/ 633 h 645"/>
                  <a:gd name="T16" fmla="*/ 429 w 933"/>
                  <a:gd name="T17" fmla="*/ 645 h 645"/>
                  <a:gd name="T18" fmla="*/ 471 w 933"/>
                  <a:gd name="T19" fmla="*/ 615 h 645"/>
                  <a:gd name="T20" fmla="*/ 501 w 933"/>
                  <a:gd name="T21" fmla="*/ 564 h 645"/>
                  <a:gd name="T22" fmla="*/ 579 w 933"/>
                  <a:gd name="T23" fmla="*/ 537 h 645"/>
                  <a:gd name="T24" fmla="*/ 735 w 933"/>
                  <a:gd name="T25" fmla="*/ 426 h 645"/>
                  <a:gd name="T26" fmla="*/ 837 w 933"/>
                  <a:gd name="T27" fmla="*/ 285 h 645"/>
                  <a:gd name="T28" fmla="*/ 864 w 933"/>
                  <a:gd name="T29" fmla="*/ 201 h 645"/>
                  <a:gd name="T30" fmla="*/ 921 w 933"/>
                  <a:gd name="T31" fmla="*/ 126 h 645"/>
                  <a:gd name="T32" fmla="*/ 930 w 933"/>
                  <a:gd name="T33" fmla="*/ 51 h 645"/>
                  <a:gd name="T34" fmla="*/ 906 w 933"/>
                  <a:gd name="T35" fmla="*/ 66 h 645"/>
                  <a:gd name="T36" fmla="*/ 873 w 933"/>
                  <a:gd name="T37" fmla="*/ 54 h 645"/>
                  <a:gd name="T38" fmla="*/ 846 w 933"/>
                  <a:gd name="T39" fmla="*/ 6 h 645"/>
                  <a:gd name="T40" fmla="*/ 828 w 933"/>
                  <a:gd name="T41" fmla="*/ 45 h 645"/>
                  <a:gd name="T42" fmla="*/ 822 w 933"/>
                  <a:gd name="T43" fmla="*/ 96 h 645"/>
                  <a:gd name="T44" fmla="*/ 798 w 933"/>
                  <a:gd name="T45" fmla="*/ 108 h 645"/>
                  <a:gd name="T46" fmla="*/ 783 w 933"/>
                  <a:gd name="T47" fmla="*/ 123 h 645"/>
                  <a:gd name="T48" fmla="*/ 744 w 933"/>
                  <a:gd name="T49" fmla="*/ 156 h 645"/>
                  <a:gd name="T50" fmla="*/ 726 w 933"/>
                  <a:gd name="T51" fmla="*/ 153 h 645"/>
                  <a:gd name="T52" fmla="*/ 702 w 933"/>
                  <a:gd name="T53" fmla="*/ 171 h 645"/>
                  <a:gd name="T54" fmla="*/ 681 w 933"/>
                  <a:gd name="T55" fmla="*/ 150 h 645"/>
                  <a:gd name="T56" fmla="*/ 651 w 933"/>
                  <a:gd name="T57" fmla="*/ 102 h 645"/>
                  <a:gd name="T58" fmla="*/ 654 w 933"/>
                  <a:gd name="T59" fmla="*/ 228 h 645"/>
                  <a:gd name="T60" fmla="*/ 636 w 933"/>
                  <a:gd name="T61" fmla="*/ 306 h 645"/>
                  <a:gd name="T62" fmla="*/ 606 w 933"/>
                  <a:gd name="T63" fmla="*/ 360 h 645"/>
                  <a:gd name="T64" fmla="*/ 558 w 933"/>
                  <a:gd name="T65" fmla="*/ 408 h 645"/>
                  <a:gd name="T66" fmla="*/ 495 w 933"/>
                  <a:gd name="T67" fmla="*/ 435 h 645"/>
                  <a:gd name="T68" fmla="*/ 495 w 933"/>
                  <a:gd name="T69" fmla="*/ 366 h 645"/>
                  <a:gd name="T70" fmla="*/ 474 w 933"/>
                  <a:gd name="T71" fmla="*/ 300 h 645"/>
                  <a:gd name="T72" fmla="*/ 465 w 933"/>
                  <a:gd name="T73" fmla="*/ 348 h 645"/>
                  <a:gd name="T74" fmla="*/ 459 w 933"/>
                  <a:gd name="T75" fmla="*/ 408 h 645"/>
                  <a:gd name="T76" fmla="*/ 450 w 933"/>
                  <a:gd name="T77" fmla="*/ 489 h 645"/>
                  <a:gd name="T78" fmla="*/ 390 w 933"/>
                  <a:gd name="T79" fmla="*/ 522 h 645"/>
                  <a:gd name="T80" fmla="*/ 342 w 933"/>
                  <a:gd name="T81" fmla="*/ 528 h 645"/>
                  <a:gd name="T82" fmla="*/ 303 w 933"/>
                  <a:gd name="T83" fmla="*/ 510 h 645"/>
                  <a:gd name="T84" fmla="*/ 279 w 933"/>
                  <a:gd name="T85" fmla="*/ 330 h 645"/>
                  <a:gd name="T86" fmla="*/ 267 w 933"/>
                  <a:gd name="T87" fmla="*/ 186 h 645"/>
                  <a:gd name="T88" fmla="*/ 246 w 933"/>
                  <a:gd name="T89" fmla="*/ 288 h 645"/>
                  <a:gd name="T90" fmla="*/ 234 w 933"/>
                  <a:gd name="T91" fmla="*/ 426 h 645"/>
                  <a:gd name="T92" fmla="*/ 213 w 933"/>
                  <a:gd name="T93" fmla="*/ 507 h 645"/>
                  <a:gd name="T94" fmla="*/ 147 w 933"/>
                  <a:gd name="T95" fmla="*/ 537 h 645"/>
                  <a:gd name="T96" fmla="*/ 75 w 933"/>
                  <a:gd name="T97" fmla="*/ 474 h 645"/>
                  <a:gd name="T98" fmla="*/ 42 w 933"/>
                  <a:gd name="T99" fmla="*/ 408 h 6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3"/>
                  <a:gd name="T151" fmla="*/ 0 h 645"/>
                  <a:gd name="T152" fmla="*/ 933 w 933"/>
                  <a:gd name="T153" fmla="*/ 645 h 6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1" name="Freeform 80"/>
              <p:cNvSpPr>
                <a:spLocks/>
              </p:cNvSpPr>
              <p:nvPr/>
            </p:nvSpPr>
            <p:spPr bwMode="auto">
              <a:xfrm>
                <a:off x="2552" y="1670"/>
                <a:ext cx="16" cy="120"/>
              </a:xfrm>
              <a:custGeom>
                <a:avLst/>
                <a:gdLst>
                  <a:gd name="T0" fmla="*/ 4 w 16"/>
                  <a:gd name="T1" fmla="*/ 0 h 120"/>
                  <a:gd name="T2" fmla="*/ 0 w 16"/>
                  <a:gd name="T3" fmla="*/ 48 h 120"/>
                  <a:gd name="T4" fmla="*/ 16 w 16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20"/>
                  <a:gd name="T11" fmla="*/ 16 w 16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2" name="Freeform 81"/>
              <p:cNvSpPr>
                <a:spLocks/>
              </p:cNvSpPr>
              <p:nvPr/>
            </p:nvSpPr>
            <p:spPr bwMode="auto">
              <a:xfrm>
                <a:off x="2825" y="1598"/>
                <a:ext cx="6" cy="147"/>
              </a:xfrm>
              <a:custGeom>
                <a:avLst/>
                <a:gdLst>
                  <a:gd name="T0" fmla="*/ 6 w 6"/>
                  <a:gd name="T1" fmla="*/ 0 h 147"/>
                  <a:gd name="T2" fmla="*/ 6 w 6"/>
                  <a:gd name="T3" fmla="*/ 60 h 147"/>
                  <a:gd name="T4" fmla="*/ 6 w 6"/>
                  <a:gd name="T5" fmla="*/ 111 h 147"/>
                  <a:gd name="T6" fmla="*/ 0 w 6"/>
                  <a:gd name="T7" fmla="*/ 147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47"/>
                  <a:gd name="T14" fmla="*/ 6 w 6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3" name="Freeform 82"/>
              <p:cNvSpPr>
                <a:spLocks/>
              </p:cNvSpPr>
              <p:nvPr/>
            </p:nvSpPr>
            <p:spPr bwMode="auto">
              <a:xfrm>
                <a:off x="3029" y="1229"/>
                <a:ext cx="138" cy="159"/>
              </a:xfrm>
              <a:custGeom>
                <a:avLst/>
                <a:gdLst>
                  <a:gd name="T0" fmla="*/ 0 w 138"/>
                  <a:gd name="T1" fmla="*/ 111 h 159"/>
                  <a:gd name="T2" fmla="*/ 18 w 138"/>
                  <a:gd name="T3" fmla="*/ 138 h 159"/>
                  <a:gd name="T4" fmla="*/ 48 w 138"/>
                  <a:gd name="T5" fmla="*/ 156 h 159"/>
                  <a:gd name="T6" fmla="*/ 84 w 138"/>
                  <a:gd name="T7" fmla="*/ 159 h 159"/>
                  <a:gd name="T8" fmla="*/ 108 w 138"/>
                  <a:gd name="T9" fmla="*/ 144 h 159"/>
                  <a:gd name="T10" fmla="*/ 126 w 138"/>
                  <a:gd name="T11" fmla="*/ 108 h 159"/>
                  <a:gd name="T12" fmla="*/ 138 w 138"/>
                  <a:gd name="T13" fmla="*/ 63 h 159"/>
                  <a:gd name="T14" fmla="*/ 138 w 138"/>
                  <a:gd name="T15" fmla="*/ 0 h 1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"/>
                  <a:gd name="T25" fmla="*/ 0 h 159"/>
                  <a:gd name="T26" fmla="*/ 138 w 138"/>
                  <a:gd name="T27" fmla="*/ 159 h 1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4" name="Freeform 83"/>
              <p:cNvSpPr>
                <a:spLocks/>
              </p:cNvSpPr>
              <p:nvPr/>
            </p:nvSpPr>
            <p:spPr bwMode="auto">
              <a:xfrm>
                <a:off x="2831" y="1355"/>
                <a:ext cx="177" cy="285"/>
              </a:xfrm>
              <a:custGeom>
                <a:avLst/>
                <a:gdLst>
                  <a:gd name="T0" fmla="*/ 165 w 177"/>
                  <a:gd name="T1" fmla="*/ 0 h 285"/>
                  <a:gd name="T2" fmla="*/ 177 w 177"/>
                  <a:gd name="T3" fmla="*/ 51 h 285"/>
                  <a:gd name="T4" fmla="*/ 174 w 177"/>
                  <a:gd name="T5" fmla="*/ 96 h 285"/>
                  <a:gd name="T6" fmla="*/ 159 w 177"/>
                  <a:gd name="T7" fmla="*/ 159 h 285"/>
                  <a:gd name="T8" fmla="*/ 138 w 177"/>
                  <a:gd name="T9" fmla="*/ 213 h 285"/>
                  <a:gd name="T10" fmla="*/ 84 w 177"/>
                  <a:gd name="T11" fmla="*/ 249 h 285"/>
                  <a:gd name="T12" fmla="*/ 21 w 177"/>
                  <a:gd name="T13" fmla="*/ 282 h 285"/>
                  <a:gd name="T14" fmla="*/ 0 w 177"/>
                  <a:gd name="T15" fmla="*/ 285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285"/>
                  <a:gd name="T26" fmla="*/ 177 w 177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5" name="Freeform 84"/>
              <p:cNvSpPr>
                <a:spLocks/>
              </p:cNvSpPr>
              <p:nvPr/>
            </p:nvSpPr>
            <p:spPr bwMode="auto">
              <a:xfrm>
                <a:off x="3191" y="1229"/>
                <a:ext cx="57" cy="78"/>
              </a:xfrm>
              <a:custGeom>
                <a:avLst/>
                <a:gdLst>
                  <a:gd name="T0" fmla="*/ 9 w 57"/>
                  <a:gd name="T1" fmla="*/ 0 h 78"/>
                  <a:gd name="T2" fmla="*/ 12 w 57"/>
                  <a:gd name="T3" fmla="*/ 42 h 78"/>
                  <a:gd name="T4" fmla="*/ 0 w 57"/>
                  <a:gd name="T5" fmla="*/ 78 h 78"/>
                  <a:gd name="T6" fmla="*/ 30 w 57"/>
                  <a:gd name="T7" fmla="*/ 42 h 78"/>
                  <a:gd name="T8" fmla="*/ 57 w 57"/>
                  <a:gd name="T9" fmla="*/ 1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158" name="Picture 4" descr="D:\Картинки\БИОЛОГИЯ\SWERI\BUTRFLY3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571750"/>
            <a:ext cx="642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48"/>
          <p:cNvGrpSpPr>
            <a:grpSpLocks/>
          </p:cNvGrpSpPr>
          <p:nvPr/>
        </p:nvGrpSpPr>
        <p:grpSpPr bwMode="auto">
          <a:xfrm>
            <a:off x="500063" y="3857625"/>
            <a:ext cx="1285875" cy="1744663"/>
            <a:chOff x="2210" y="1447"/>
            <a:chExt cx="1542" cy="2442"/>
          </a:xfrm>
        </p:grpSpPr>
        <p:sp>
          <p:nvSpPr>
            <p:cNvPr id="7186" name="Freeform 349"/>
            <p:cNvSpPr>
              <a:spLocks/>
            </p:cNvSpPr>
            <p:nvPr/>
          </p:nvSpPr>
          <p:spPr bwMode="auto">
            <a:xfrm>
              <a:off x="2602" y="1447"/>
              <a:ext cx="1052" cy="2442"/>
            </a:xfrm>
            <a:custGeom>
              <a:avLst/>
              <a:gdLst>
                <a:gd name="T0" fmla="*/ 238 w 1052"/>
                <a:gd name="T1" fmla="*/ 1707 h 2442"/>
                <a:gd name="T2" fmla="*/ 295 w 1052"/>
                <a:gd name="T3" fmla="*/ 1798 h 2442"/>
                <a:gd name="T4" fmla="*/ 341 w 1052"/>
                <a:gd name="T5" fmla="*/ 1904 h 2442"/>
                <a:gd name="T6" fmla="*/ 350 w 1052"/>
                <a:gd name="T7" fmla="*/ 1940 h 2442"/>
                <a:gd name="T8" fmla="*/ 370 w 1052"/>
                <a:gd name="T9" fmla="*/ 2002 h 2442"/>
                <a:gd name="T10" fmla="*/ 437 w 1052"/>
                <a:gd name="T11" fmla="*/ 2173 h 2442"/>
                <a:gd name="T12" fmla="*/ 502 w 1052"/>
                <a:gd name="T13" fmla="*/ 2339 h 2442"/>
                <a:gd name="T14" fmla="*/ 554 w 1052"/>
                <a:gd name="T15" fmla="*/ 2406 h 2442"/>
                <a:gd name="T16" fmla="*/ 646 w 1052"/>
                <a:gd name="T17" fmla="*/ 2425 h 2442"/>
                <a:gd name="T18" fmla="*/ 667 w 1052"/>
                <a:gd name="T19" fmla="*/ 2435 h 2442"/>
                <a:gd name="T20" fmla="*/ 715 w 1052"/>
                <a:gd name="T21" fmla="*/ 2351 h 2442"/>
                <a:gd name="T22" fmla="*/ 720 w 1052"/>
                <a:gd name="T23" fmla="*/ 2421 h 2442"/>
                <a:gd name="T24" fmla="*/ 783 w 1052"/>
                <a:gd name="T25" fmla="*/ 2365 h 2442"/>
                <a:gd name="T26" fmla="*/ 768 w 1052"/>
                <a:gd name="T27" fmla="*/ 2310 h 2442"/>
                <a:gd name="T28" fmla="*/ 807 w 1052"/>
                <a:gd name="T29" fmla="*/ 2281 h 2442"/>
                <a:gd name="T30" fmla="*/ 838 w 1052"/>
                <a:gd name="T31" fmla="*/ 2221 h 2442"/>
                <a:gd name="T32" fmla="*/ 869 w 1052"/>
                <a:gd name="T33" fmla="*/ 2156 h 2442"/>
                <a:gd name="T34" fmla="*/ 919 w 1052"/>
                <a:gd name="T35" fmla="*/ 1954 h 2442"/>
                <a:gd name="T36" fmla="*/ 948 w 1052"/>
                <a:gd name="T37" fmla="*/ 1767 h 2442"/>
                <a:gd name="T38" fmla="*/ 994 w 1052"/>
                <a:gd name="T39" fmla="*/ 1481 h 2442"/>
                <a:gd name="T40" fmla="*/ 1040 w 1052"/>
                <a:gd name="T41" fmla="*/ 1365 h 2442"/>
                <a:gd name="T42" fmla="*/ 1044 w 1052"/>
                <a:gd name="T43" fmla="*/ 1161 h 2442"/>
                <a:gd name="T44" fmla="*/ 980 w 1052"/>
                <a:gd name="T45" fmla="*/ 740 h 2442"/>
                <a:gd name="T46" fmla="*/ 936 w 1052"/>
                <a:gd name="T47" fmla="*/ 628 h 2442"/>
                <a:gd name="T48" fmla="*/ 931 w 1052"/>
                <a:gd name="T49" fmla="*/ 584 h 2442"/>
                <a:gd name="T50" fmla="*/ 927 w 1052"/>
                <a:gd name="T51" fmla="*/ 534 h 2442"/>
                <a:gd name="T52" fmla="*/ 886 w 1052"/>
                <a:gd name="T53" fmla="*/ 464 h 2442"/>
                <a:gd name="T54" fmla="*/ 905 w 1052"/>
                <a:gd name="T55" fmla="*/ 411 h 2442"/>
                <a:gd name="T56" fmla="*/ 893 w 1052"/>
                <a:gd name="T57" fmla="*/ 387 h 2442"/>
                <a:gd name="T58" fmla="*/ 883 w 1052"/>
                <a:gd name="T59" fmla="*/ 303 h 2442"/>
                <a:gd name="T60" fmla="*/ 867 w 1052"/>
                <a:gd name="T61" fmla="*/ 233 h 2442"/>
                <a:gd name="T62" fmla="*/ 879 w 1052"/>
                <a:gd name="T63" fmla="*/ 217 h 2442"/>
                <a:gd name="T64" fmla="*/ 859 w 1052"/>
                <a:gd name="T65" fmla="*/ 207 h 2442"/>
                <a:gd name="T66" fmla="*/ 879 w 1052"/>
                <a:gd name="T67" fmla="*/ 183 h 2442"/>
                <a:gd name="T68" fmla="*/ 850 w 1052"/>
                <a:gd name="T69" fmla="*/ 178 h 2442"/>
                <a:gd name="T70" fmla="*/ 864 w 1052"/>
                <a:gd name="T71" fmla="*/ 0 h 2442"/>
                <a:gd name="T72" fmla="*/ 845 w 1052"/>
                <a:gd name="T73" fmla="*/ 3 h 2442"/>
                <a:gd name="T74" fmla="*/ 785 w 1052"/>
                <a:gd name="T75" fmla="*/ 39 h 2442"/>
                <a:gd name="T76" fmla="*/ 727 w 1052"/>
                <a:gd name="T77" fmla="*/ 70 h 2442"/>
                <a:gd name="T78" fmla="*/ 718 w 1052"/>
                <a:gd name="T79" fmla="*/ 82 h 2442"/>
                <a:gd name="T80" fmla="*/ 711 w 1052"/>
                <a:gd name="T81" fmla="*/ 106 h 2442"/>
                <a:gd name="T82" fmla="*/ 658 w 1052"/>
                <a:gd name="T83" fmla="*/ 125 h 2442"/>
                <a:gd name="T84" fmla="*/ 564 w 1052"/>
                <a:gd name="T85" fmla="*/ 142 h 2442"/>
                <a:gd name="T86" fmla="*/ 442 w 1052"/>
                <a:gd name="T87" fmla="*/ 132 h 2442"/>
                <a:gd name="T88" fmla="*/ 413 w 1052"/>
                <a:gd name="T89" fmla="*/ 132 h 2442"/>
                <a:gd name="T90" fmla="*/ 370 w 1052"/>
                <a:gd name="T91" fmla="*/ 106 h 2442"/>
                <a:gd name="T92" fmla="*/ 281 w 1052"/>
                <a:gd name="T93" fmla="*/ 17 h 2442"/>
                <a:gd name="T94" fmla="*/ 247 w 1052"/>
                <a:gd name="T95" fmla="*/ 31 h 2442"/>
                <a:gd name="T96" fmla="*/ 242 w 1052"/>
                <a:gd name="T97" fmla="*/ 63 h 2442"/>
                <a:gd name="T98" fmla="*/ 276 w 1052"/>
                <a:gd name="T99" fmla="*/ 171 h 2442"/>
                <a:gd name="T100" fmla="*/ 262 w 1052"/>
                <a:gd name="T101" fmla="*/ 195 h 2442"/>
                <a:gd name="T102" fmla="*/ 242 w 1052"/>
                <a:gd name="T103" fmla="*/ 233 h 2442"/>
                <a:gd name="T104" fmla="*/ 254 w 1052"/>
                <a:gd name="T105" fmla="*/ 277 h 2442"/>
                <a:gd name="T106" fmla="*/ 202 w 1052"/>
                <a:gd name="T107" fmla="*/ 471 h 2442"/>
                <a:gd name="T108" fmla="*/ 165 w 1052"/>
                <a:gd name="T109" fmla="*/ 567 h 2442"/>
                <a:gd name="T110" fmla="*/ 103 w 1052"/>
                <a:gd name="T111" fmla="*/ 618 h 2442"/>
                <a:gd name="T112" fmla="*/ 65 w 1052"/>
                <a:gd name="T113" fmla="*/ 697 h 2442"/>
                <a:gd name="T114" fmla="*/ 0 w 1052"/>
                <a:gd name="T115" fmla="*/ 945 h 2442"/>
                <a:gd name="T116" fmla="*/ 12 w 1052"/>
                <a:gd name="T117" fmla="*/ 1084 h 2442"/>
                <a:gd name="T118" fmla="*/ 60 w 1052"/>
                <a:gd name="T119" fmla="*/ 1450 h 2442"/>
                <a:gd name="T120" fmla="*/ 141 w 1052"/>
                <a:gd name="T121" fmla="*/ 1630 h 2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2"/>
                <a:gd name="T184" fmla="*/ 0 h 2442"/>
                <a:gd name="T185" fmla="*/ 1052 w 1052"/>
                <a:gd name="T186" fmla="*/ 2442 h 2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Freeform 350"/>
            <p:cNvSpPr>
              <a:spLocks/>
            </p:cNvSpPr>
            <p:nvPr/>
          </p:nvSpPr>
          <p:spPr bwMode="auto">
            <a:xfrm>
              <a:off x="3279" y="1786"/>
              <a:ext cx="12" cy="12"/>
            </a:xfrm>
            <a:custGeom>
              <a:avLst/>
              <a:gdLst>
                <a:gd name="T0" fmla="*/ 7 w 12"/>
                <a:gd name="T1" fmla="*/ 0 h 12"/>
                <a:gd name="T2" fmla="*/ 10 w 12"/>
                <a:gd name="T3" fmla="*/ 3 h 12"/>
                <a:gd name="T4" fmla="*/ 12 w 12"/>
                <a:gd name="T5" fmla="*/ 7 h 12"/>
                <a:gd name="T6" fmla="*/ 10 w 12"/>
                <a:gd name="T7" fmla="*/ 10 h 12"/>
                <a:gd name="T8" fmla="*/ 5 w 12"/>
                <a:gd name="T9" fmla="*/ 12 h 12"/>
                <a:gd name="T10" fmla="*/ 0 w 12"/>
                <a:gd name="T11" fmla="*/ 10 h 12"/>
                <a:gd name="T12" fmla="*/ 0 w 12"/>
                <a:gd name="T13" fmla="*/ 5 h 12"/>
                <a:gd name="T14" fmla="*/ 2 w 12"/>
                <a:gd name="T15" fmla="*/ 3 h 12"/>
                <a:gd name="T16" fmla="*/ 7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351"/>
            <p:cNvSpPr>
              <a:spLocks/>
            </p:cNvSpPr>
            <p:nvPr/>
          </p:nvSpPr>
          <p:spPr bwMode="auto">
            <a:xfrm>
              <a:off x="3250" y="1750"/>
              <a:ext cx="99" cy="87"/>
            </a:xfrm>
            <a:custGeom>
              <a:avLst/>
              <a:gdLst>
                <a:gd name="T0" fmla="*/ 60 w 99"/>
                <a:gd name="T1" fmla="*/ 31 h 87"/>
                <a:gd name="T2" fmla="*/ 63 w 99"/>
                <a:gd name="T3" fmla="*/ 24 h 87"/>
                <a:gd name="T4" fmla="*/ 67 w 99"/>
                <a:gd name="T5" fmla="*/ 22 h 87"/>
                <a:gd name="T6" fmla="*/ 75 w 99"/>
                <a:gd name="T7" fmla="*/ 24 h 87"/>
                <a:gd name="T8" fmla="*/ 79 w 99"/>
                <a:gd name="T9" fmla="*/ 31 h 87"/>
                <a:gd name="T10" fmla="*/ 79 w 99"/>
                <a:gd name="T11" fmla="*/ 43 h 87"/>
                <a:gd name="T12" fmla="*/ 72 w 99"/>
                <a:gd name="T13" fmla="*/ 48 h 87"/>
                <a:gd name="T14" fmla="*/ 70 w 99"/>
                <a:gd name="T15" fmla="*/ 46 h 87"/>
                <a:gd name="T16" fmla="*/ 67 w 99"/>
                <a:gd name="T17" fmla="*/ 41 h 87"/>
                <a:gd name="T18" fmla="*/ 60 w 99"/>
                <a:gd name="T19" fmla="*/ 36 h 87"/>
                <a:gd name="T20" fmla="*/ 58 w 99"/>
                <a:gd name="T21" fmla="*/ 36 h 87"/>
                <a:gd name="T22" fmla="*/ 63 w 99"/>
                <a:gd name="T23" fmla="*/ 48 h 87"/>
                <a:gd name="T24" fmla="*/ 72 w 99"/>
                <a:gd name="T25" fmla="*/ 55 h 87"/>
                <a:gd name="T26" fmla="*/ 53 w 99"/>
                <a:gd name="T27" fmla="*/ 70 h 87"/>
                <a:gd name="T28" fmla="*/ 34 w 99"/>
                <a:gd name="T29" fmla="*/ 67 h 87"/>
                <a:gd name="T30" fmla="*/ 19 w 99"/>
                <a:gd name="T31" fmla="*/ 53 h 87"/>
                <a:gd name="T32" fmla="*/ 17 w 99"/>
                <a:gd name="T33" fmla="*/ 36 h 87"/>
                <a:gd name="T34" fmla="*/ 5 w 99"/>
                <a:gd name="T35" fmla="*/ 53 h 87"/>
                <a:gd name="T36" fmla="*/ 19 w 99"/>
                <a:gd name="T37" fmla="*/ 77 h 87"/>
                <a:gd name="T38" fmla="*/ 41 w 99"/>
                <a:gd name="T39" fmla="*/ 87 h 87"/>
                <a:gd name="T40" fmla="*/ 65 w 99"/>
                <a:gd name="T41" fmla="*/ 82 h 87"/>
                <a:gd name="T42" fmla="*/ 82 w 99"/>
                <a:gd name="T43" fmla="*/ 72 h 87"/>
                <a:gd name="T44" fmla="*/ 94 w 99"/>
                <a:gd name="T45" fmla="*/ 58 h 87"/>
                <a:gd name="T46" fmla="*/ 99 w 99"/>
                <a:gd name="T47" fmla="*/ 41 h 87"/>
                <a:gd name="T48" fmla="*/ 89 w 99"/>
                <a:gd name="T49" fmla="*/ 17 h 87"/>
                <a:gd name="T50" fmla="*/ 67 w 99"/>
                <a:gd name="T51" fmla="*/ 2 h 87"/>
                <a:gd name="T52" fmla="*/ 41 w 99"/>
                <a:gd name="T53" fmla="*/ 2 h 87"/>
                <a:gd name="T54" fmla="*/ 17 w 99"/>
                <a:gd name="T55" fmla="*/ 14 h 87"/>
                <a:gd name="T56" fmla="*/ 5 w 99"/>
                <a:gd name="T57" fmla="*/ 31 h 87"/>
                <a:gd name="T58" fmla="*/ 17 w 99"/>
                <a:gd name="T59" fmla="*/ 36 h 87"/>
                <a:gd name="T60" fmla="*/ 29 w 99"/>
                <a:gd name="T61" fmla="*/ 22 h 87"/>
                <a:gd name="T62" fmla="*/ 48 w 99"/>
                <a:gd name="T63" fmla="*/ 14 h 87"/>
                <a:gd name="T64" fmla="*/ 43 w 99"/>
                <a:gd name="T65" fmla="*/ 31 h 87"/>
                <a:gd name="T66" fmla="*/ 58 w 99"/>
                <a:gd name="T67" fmla="*/ 36 h 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87"/>
                <a:gd name="T104" fmla="*/ 99 w 99"/>
                <a:gd name="T105" fmla="*/ 87 h 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352"/>
            <p:cNvSpPr>
              <a:spLocks/>
            </p:cNvSpPr>
            <p:nvPr/>
          </p:nvSpPr>
          <p:spPr bwMode="auto">
            <a:xfrm>
              <a:off x="2991" y="1745"/>
              <a:ext cx="103" cy="87"/>
            </a:xfrm>
            <a:custGeom>
              <a:avLst/>
              <a:gdLst>
                <a:gd name="T0" fmla="*/ 21 w 103"/>
                <a:gd name="T1" fmla="*/ 82 h 87"/>
                <a:gd name="T2" fmla="*/ 12 w 103"/>
                <a:gd name="T3" fmla="*/ 72 h 87"/>
                <a:gd name="T4" fmla="*/ 5 w 103"/>
                <a:gd name="T5" fmla="*/ 58 h 87"/>
                <a:gd name="T6" fmla="*/ 0 w 103"/>
                <a:gd name="T7" fmla="*/ 41 h 87"/>
                <a:gd name="T8" fmla="*/ 0 w 103"/>
                <a:gd name="T9" fmla="*/ 27 h 87"/>
                <a:gd name="T10" fmla="*/ 2 w 103"/>
                <a:gd name="T11" fmla="*/ 15 h 87"/>
                <a:gd name="T12" fmla="*/ 9 w 103"/>
                <a:gd name="T13" fmla="*/ 7 h 87"/>
                <a:gd name="T14" fmla="*/ 19 w 103"/>
                <a:gd name="T15" fmla="*/ 3 h 87"/>
                <a:gd name="T16" fmla="*/ 33 w 103"/>
                <a:gd name="T17" fmla="*/ 0 h 87"/>
                <a:gd name="T18" fmla="*/ 55 w 103"/>
                <a:gd name="T19" fmla="*/ 5 h 87"/>
                <a:gd name="T20" fmla="*/ 74 w 103"/>
                <a:gd name="T21" fmla="*/ 17 h 87"/>
                <a:gd name="T22" fmla="*/ 89 w 103"/>
                <a:gd name="T23" fmla="*/ 27 h 87"/>
                <a:gd name="T24" fmla="*/ 96 w 103"/>
                <a:gd name="T25" fmla="*/ 34 h 87"/>
                <a:gd name="T26" fmla="*/ 98 w 103"/>
                <a:gd name="T27" fmla="*/ 39 h 87"/>
                <a:gd name="T28" fmla="*/ 98 w 103"/>
                <a:gd name="T29" fmla="*/ 41 h 87"/>
                <a:gd name="T30" fmla="*/ 101 w 103"/>
                <a:gd name="T31" fmla="*/ 46 h 87"/>
                <a:gd name="T32" fmla="*/ 103 w 103"/>
                <a:gd name="T33" fmla="*/ 51 h 87"/>
                <a:gd name="T34" fmla="*/ 98 w 103"/>
                <a:gd name="T35" fmla="*/ 63 h 87"/>
                <a:gd name="T36" fmla="*/ 89 w 103"/>
                <a:gd name="T37" fmla="*/ 72 h 87"/>
                <a:gd name="T38" fmla="*/ 77 w 103"/>
                <a:gd name="T39" fmla="*/ 80 h 87"/>
                <a:gd name="T40" fmla="*/ 62 w 103"/>
                <a:gd name="T41" fmla="*/ 84 h 87"/>
                <a:gd name="T42" fmla="*/ 50 w 103"/>
                <a:gd name="T43" fmla="*/ 87 h 87"/>
                <a:gd name="T44" fmla="*/ 38 w 103"/>
                <a:gd name="T45" fmla="*/ 87 h 87"/>
                <a:gd name="T46" fmla="*/ 29 w 103"/>
                <a:gd name="T47" fmla="*/ 84 h 87"/>
                <a:gd name="T48" fmla="*/ 21 w 103"/>
                <a:gd name="T49" fmla="*/ 82 h 87"/>
                <a:gd name="T50" fmla="*/ 45 w 103"/>
                <a:gd name="T51" fmla="*/ 72 h 87"/>
                <a:gd name="T52" fmla="*/ 55 w 103"/>
                <a:gd name="T53" fmla="*/ 70 h 87"/>
                <a:gd name="T54" fmla="*/ 62 w 103"/>
                <a:gd name="T55" fmla="*/ 68 h 87"/>
                <a:gd name="T56" fmla="*/ 67 w 103"/>
                <a:gd name="T57" fmla="*/ 63 h 87"/>
                <a:gd name="T58" fmla="*/ 69 w 103"/>
                <a:gd name="T59" fmla="*/ 56 h 87"/>
                <a:gd name="T60" fmla="*/ 65 w 103"/>
                <a:gd name="T61" fmla="*/ 53 h 87"/>
                <a:gd name="T62" fmla="*/ 60 w 103"/>
                <a:gd name="T63" fmla="*/ 53 h 87"/>
                <a:gd name="T64" fmla="*/ 55 w 103"/>
                <a:gd name="T65" fmla="*/ 51 h 87"/>
                <a:gd name="T66" fmla="*/ 50 w 103"/>
                <a:gd name="T67" fmla="*/ 46 h 87"/>
                <a:gd name="T68" fmla="*/ 48 w 103"/>
                <a:gd name="T69" fmla="*/ 39 h 87"/>
                <a:gd name="T70" fmla="*/ 48 w 103"/>
                <a:gd name="T71" fmla="*/ 34 h 87"/>
                <a:gd name="T72" fmla="*/ 48 w 103"/>
                <a:gd name="T73" fmla="*/ 27 h 87"/>
                <a:gd name="T74" fmla="*/ 53 w 103"/>
                <a:gd name="T75" fmla="*/ 22 h 87"/>
                <a:gd name="T76" fmla="*/ 67 w 103"/>
                <a:gd name="T77" fmla="*/ 27 h 87"/>
                <a:gd name="T78" fmla="*/ 67 w 103"/>
                <a:gd name="T79" fmla="*/ 31 h 87"/>
                <a:gd name="T80" fmla="*/ 65 w 103"/>
                <a:gd name="T81" fmla="*/ 34 h 87"/>
                <a:gd name="T82" fmla="*/ 62 w 103"/>
                <a:gd name="T83" fmla="*/ 39 h 87"/>
                <a:gd name="T84" fmla="*/ 60 w 103"/>
                <a:gd name="T85" fmla="*/ 44 h 87"/>
                <a:gd name="T86" fmla="*/ 67 w 103"/>
                <a:gd name="T87" fmla="*/ 44 h 87"/>
                <a:gd name="T88" fmla="*/ 72 w 103"/>
                <a:gd name="T89" fmla="*/ 46 h 87"/>
                <a:gd name="T90" fmla="*/ 74 w 103"/>
                <a:gd name="T91" fmla="*/ 48 h 87"/>
                <a:gd name="T92" fmla="*/ 77 w 103"/>
                <a:gd name="T93" fmla="*/ 46 h 87"/>
                <a:gd name="T94" fmla="*/ 77 w 103"/>
                <a:gd name="T95" fmla="*/ 41 h 87"/>
                <a:gd name="T96" fmla="*/ 74 w 103"/>
                <a:gd name="T97" fmla="*/ 36 h 87"/>
                <a:gd name="T98" fmla="*/ 72 w 103"/>
                <a:gd name="T99" fmla="*/ 29 h 87"/>
                <a:gd name="T100" fmla="*/ 67 w 103"/>
                <a:gd name="T101" fmla="*/ 27 h 87"/>
                <a:gd name="T102" fmla="*/ 53 w 103"/>
                <a:gd name="T103" fmla="*/ 22 h 87"/>
                <a:gd name="T104" fmla="*/ 38 w 103"/>
                <a:gd name="T105" fmla="*/ 22 h 87"/>
                <a:gd name="T106" fmla="*/ 29 w 103"/>
                <a:gd name="T107" fmla="*/ 24 h 87"/>
                <a:gd name="T108" fmla="*/ 21 w 103"/>
                <a:gd name="T109" fmla="*/ 34 h 87"/>
                <a:gd name="T110" fmla="*/ 19 w 103"/>
                <a:gd name="T111" fmla="*/ 44 h 87"/>
                <a:gd name="T112" fmla="*/ 21 w 103"/>
                <a:gd name="T113" fmla="*/ 53 h 87"/>
                <a:gd name="T114" fmla="*/ 26 w 103"/>
                <a:gd name="T115" fmla="*/ 63 h 87"/>
                <a:gd name="T116" fmla="*/ 33 w 103"/>
                <a:gd name="T117" fmla="*/ 70 h 87"/>
                <a:gd name="T118" fmla="*/ 45 w 103"/>
                <a:gd name="T119" fmla="*/ 72 h 87"/>
                <a:gd name="T120" fmla="*/ 21 w 103"/>
                <a:gd name="T121" fmla="*/ 82 h 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"/>
                <a:gd name="T184" fmla="*/ 0 h 87"/>
                <a:gd name="T185" fmla="*/ 103 w 103"/>
                <a:gd name="T186" fmla="*/ 87 h 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Freeform 353"/>
            <p:cNvSpPr>
              <a:spLocks/>
            </p:cNvSpPr>
            <p:nvPr/>
          </p:nvSpPr>
          <p:spPr bwMode="auto">
            <a:xfrm>
              <a:off x="2614" y="2281"/>
              <a:ext cx="924" cy="988"/>
            </a:xfrm>
            <a:custGeom>
              <a:avLst/>
              <a:gdLst>
                <a:gd name="T0" fmla="*/ 96 w 924"/>
                <a:gd name="T1" fmla="*/ 104 h 988"/>
                <a:gd name="T2" fmla="*/ 115 w 924"/>
                <a:gd name="T3" fmla="*/ 123 h 988"/>
                <a:gd name="T4" fmla="*/ 103 w 924"/>
                <a:gd name="T5" fmla="*/ 154 h 988"/>
                <a:gd name="T6" fmla="*/ 185 w 924"/>
                <a:gd name="T7" fmla="*/ 142 h 988"/>
                <a:gd name="T8" fmla="*/ 358 w 924"/>
                <a:gd name="T9" fmla="*/ 101 h 988"/>
                <a:gd name="T10" fmla="*/ 485 w 924"/>
                <a:gd name="T11" fmla="*/ 137 h 988"/>
                <a:gd name="T12" fmla="*/ 600 w 924"/>
                <a:gd name="T13" fmla="*/ 144 h 988"/>
                <a:gd name="T14" fmla="*/ 675 w 924"/>
                <a:gd name="T15" fmla="*/ 166 h 988"/>
                <a:gd name="T16" fmla="*/ 754 w 924"/>
                <a:gd name="T17" fmla="*/ 152 h 988"/>
                <a:gd name="T18" fmla="*/ 672 w 924"/>
                <a:gd name="T19" fmla="*/ 190 h 988"/>
                <a:gd name="T20" fmla="*/ 766 w 924"/>
                <a:gd name="T21" fmla="*/ 188 h 988"/>
                <a:gd name="T22" fmla="*/ 787 w 924"/>
                <a:gd name="T23" fmla="*/ 168 h 988"/>
                <a:gd name="T24" fmla="*/ 723 w 924"/>
                <a:gd name="T25" fmla="*/ 75 h 988"/>
                <a:gd name="T26" fmla="*/ 658 w 924"/>
                <a:gd name="T27" fmla="*/ 65 h 988"/>
                <a:gd name="T28" fmla="*/ 559 w 924"/>
                <a:gd name="T29" fmla="*/ 48 h 988"/>
                <a:gd name="T30" fmla="*/ 482 w 924"/>
                <a:gd name="T31" fmla="*/ 12 h 988"/>
                <a:gd name="T32" fmla="*/ 581 w 924"/>
                <a:gd name="T33" fmla="*/ 3 h 988"/>
                <a:gd name="T34" fmla="*/ 624 w 924"/>
                <a:gd name="T35" fmla="*/ 22 h 988"/>
                <a:gd name="T36" fmla="*/ 732 w 924"/>
                <a:gd name="T37" fmla="*/ 29 h 988"/>
                <a:gd name="T38" fmla="*/ 833 w 924"/>
                <a:gd name="T39" fmla="*/ 36 h 988"/>
                <a:gd name="T40" fmla="*/ 804 w 924"/>
                <a:gd name="T41" fmla="*/ 241 h 988"/>
                <a:gd name="T42" fmla="*/ 684 w 924"/>
                <a:gd name="T43" fmla="*/ 279 h 988"/>
                <a:gd name="T44" fmla="*/ 811 w 924"/>
                <a:gd name="T45" fmla="*/ 289 h 988"/>
                <a:gd name="T46" fmla="*/ 720 w 924"/>
                <a:gd name="T47" fmla="*/ 308 h 988"/>
                <a:gd name="T48" fmla="*/ 629 w 924"/>
                <a:gd name="T49" fmla="*/ 310 h 988"/>
                <a:gd name="T50" fmla="*/ 768 w 924"/>
                <a:gd name="T51" fmla="*/ 349 h 988"/>
                <a:gd name="T52" fmla="*/ 744 w 924"/>
                <a:gd name="T53" fmla="*/ 368 h 988"/>
                <a:gd name="T54" fmla="*/ 821 w 924"/>
                <a:gd name="T55" fmla="*/ 392 h 988"/>
                <a:gd name="T56" fmla="*/ 699 w 924"/>
                <a:gd name="T57" fmla="*/ 409 h 988"/>
                <a:gd name="T58" fmla="*/ 792 w 924"/>
                <a:gd name="T59" fmla="*/ 452 h 988"/>
                <a:gd name="T60" fmla="*/ 643 w 924"/>
                <a:gd name="T61" fmla="*/ 442 h 988"/>
                <a:gd name="T62" fmla="*/ 658 w 924"/>
                <a:gd name="T63" fmla="*/ 471 h 988"/>
                <a:gd name="T64" fmla="*/ 612 w 924"/>
                <a:gd name="T65" fmla="*/ 462 h 988"/>
                <a:gd name="T66" fmla="*/ 725 w 924"/>
                <a:gd name="T67" fmla="*/ 503 h 988"/>
                <a:gd name="T68" fmla="*/ 773 w 924"/>
                <a:gd name="T69" fmla="*/ 483 h 988"/>
                <a:gd name="T70" fmla="*/ 775 w 924"/>
                <a:gd name="T71" fmla="*/ 529 h 988"/>
                <a:gd name="T72" fmla="*/ 799 w 924"/>
                <a:gd name="T73" fmla="*/ 539 h 988"/>
                <a:gd name="T74" fmla="*/ 874 w 924"/>
                <a:gd name="T75" fmla="*/ 498 h 988"/>
                <a:gd name="T76" fmla="*/ 893 w 924"/>
                <a:gd name="T77" fmla="*/ 512 h 988"/>
                <a:gd name="T78" fmla="*/ 833 w 924"/>
                <a:gd name="T79" fmla="*/ 575 h 988"/>
                <a:gd name="T80" fmla="*/ 708 w 924"/>
                <a:gd name="T81" fmla="*/ 548 h 988"/>
                <a:gd name="T82" fmla="*/ 778 w 924"/>
                <a:gd name="T83" fmla="*/ 596 h 988"/>
                <a:gd name="T84" fmla="*/ 864 w 924"/>
                <a:gd name="T85" fmla="*/ 611 h 988"/>
                <a:gd name="T86" fmla="*/ 706 w 924"/>
                <a:gd name="T87" fmla="*/ 630 h 988"/>
                <a:gd name="T88" fmla="*/ 682 w 924"/>
                <a:gd name="T89" fmla="*/ 640 h 988"/>
                <a:gd name="T90" fmla="*/ 641 w 924"/>
                <a:gd name="T91" fmla="*/ 654 h 988"/>
                <a:gd name="T92" fmla="*/ 747 w 924"/>
                <a:gd name="T93" fmla="*/ 671 h 988"/>
                <a:gd name="T94" fmla="*/ 855 w 924"/>
                <a:gd name="T95" fmla="*/ 659 h 988"/>
                <a:gd name="T96" fmla="*/ 766 w 924"/>
                <a:gd name="T97" fmla="*/ 678 h 988"/>
                <a:gd name="T98" fmla="*/ 735 w 924"/>
                <a:gd name="T99" fmla="*/ 690 h 988"/>
                <a:gd name="T100" fmla="*/ 867 w 924"/>
                <a:gd name="T101" fmla="*/ 712 h 988"/>
                <a:gd name="T102" fmla="*/ 658 w 924"/>
                <a:gd name="T103" fmla="*/ 719 h 988"/>
                <a:gd name="T104" fmla="*/ 747 w 924"/>
                <a:gd name="T105" fmla="*/ 784 h 988"/>
                <a:gd name="T106" fmla="*/ 828 w 924"/>
                <a:gd name="T107" fmla="*/ 914 h 988"/>
                <a:gd name="T108" fmla="*/ 689 w 924"/>
                <a:gd name="T109" fmla="*/ 969 h 988"/>
                <a:gd name="T110" fmla="*/ 605 w 924"/>
                <a:gd name="T111" fmla="*/ 974 h 988"/>
                <a:gd name="T112" fmla="*/ 475 w 924"/>
                <a:gd name="T113" fmla="*/ 974 h 988"/>
                <a:gd name="T114" fmla="*/ 382 w 924"/>
                <a:gd name="T115" fmla="*/ 942 h 988"/>
                <a:gd name="T116" fmla="*/ 288 w 924"/>
                <a:gd name="T117" fmla="*/ 906 h 988"/>
                <a:gd name="T118" fmla="*/ 178 w 924"/>
                <a:gd name="T119" fmla="*/ 873 h 988"/>
                <a:gd name="T120" fmla="*/ 62 w 924"/>
                <a:gd name="T121" fmla="*/ 659 h 988"/>
                <a:gd name="T122" fmla="*/ 0 w 924"/>
                <a:gd name="T123" fmla="*/ 229 h 9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24"/>
                <a:gd name="T187" fmla="*/ 0 h 988"/>
                <a:gd name="T188" fmla="*/ 924 w 924"/>
                <a:gd name="T189" fmla="*/ 988 h 9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354"/>
            <p:cNvSpPr>
              <a:spLocks/>
            </p:cNvSpPr>
            <p:nvPr/>
          </p:nvSpPr>
          <p:spPr bwMode="auto">
            <a:xfrm>
              <a:off x="3262" y="3365"/>
              <a:ext cx="135" cy="450"/>
            </a:xfrm>
            <a:custGeom>
              <a:avLst/>
              <a:gdLst>
                <a:gd name="T0" fmla="*/ 55 w 135"/>
                <a:gd name="T1" fmla="*/ 433 h 450"/>
                <a:gd name="T2" fmla="*/ 63 w 135"/>
                <a:gd name="T3" fmla="*/ 409 h 450"/>
                <a:gd name="T4" fmla="*/ 65 w 135"/>
                <a:gd name="T5" fmla="*/ 361 h 450"/>
                <a:gd name="T6" fmla="*/ 70 w 135"/>
                <a:gd name="T7" fmla="*/ 229 h 450"/>
                <a:gd name="T8" fmla="*/ 84 w 135"/>
                <a:gd name="T9" fmla="*/ 195 h 450"/>
                <a:gd name="T10" fmla="*/ 111 w 135"/>
                <a:gd name="T11" fmla="*/ 197 h 450"/>
                <a:gd name="T12" fmla="*/ 125 w 135"/>
                <a:gd name="T13" fmla="*/ 193 h 450"/>
                <a:gd name="T14" fmla="*/ 125 w 135"/>
                <a:gd name="T15" fmla="*/ 180 h 450"/>
                <a:gd name="T16" fmla="*/ 113 w 135"/>
                <a:gd name="T17" fmla="*/ 171 h 450"/>
                <a:gd name="T18" fmla="*/ 79 w 135"/>
                <a:gd name="T19" fmla="*/ 161 h 450"/>
                <a:gd name="T20" fmla="*/ 70 w 135"/>
                <a:gd name="T21" fmla="*/ 130 h 450"/>
                <a:gd name="T22" fmla="*/ 91 w 135"/>
                <a:gd name="T23" fmla="*/ 132 h 450"/>
                <a:gd name="T24" fmla="*/ 115 w 135"/>
                <a:gd name="T25" fmla="*/ 130 h 450"/>
                <a:gd name="T26" fmla="*/ 120 w 135"/>
                <a:gd name="T27" fmla="*/ 120 h 450"/>
                <a:gd name="T28" fmla="*/ 120 w 135"/>
                <a:gd name="T29" fmla="*/ 111 h 450"/>
                <a:gd name="T30" fmla="*/ 89 w 135"/>
                <a:gd name="T31" fmla="*/ 104 h 450"/>
                <a:gd name="T32" fmla="*/ 67 w 135"/>
                <a:gd name="T33" fmla="*/ 89 h 450"/>
                <a:gd name="T34" fmla="*/ 82 w 135"/>
                <a:gd name="T35" fmla="*/ 68 h 450"/>
                <a:gd name="T36" fmla="*/ 118 w 135"/>
                <a:gd name="T37" fmla="*/ 63 h 450"/>
                <a:gd name="T38" fmla="*/ 135 w 135"/>
                <a:gd name="T39" fmla="*/ 56 h 450"/>
                <a:gd name="T40" fmla="*/ 135 w 135"/>
                <a:gd name="T41" fmla="*/ 48 h 450"/>
                <a:gd name="T42" fmla="*/ 127 w 135"/>
                <a:gd name="T43" fmla="*/ 46 h 450"/>
                <a:gd name="T44" fmla="*/ 118 w 135"/>
                <a:gd name="T45" fmla="*/ 36 h 450"/>
                <a:gd name="T46" fmla="*/ 3 w 135"/>
                <a:gd name="T47" fmla="*/ 0 h 450"/>
                <a:gd name="T48" fmla="*/ 5 w 135"/>
                <a:gd name="T49" fmla="*/ 24 h 450"/>
                <a:gd name="T50" fmla="*/ 55 w 135"/>
                <a:gd name="T51" fmla="*/ 39 h 450"/>
                <a:gd name="T52" fmla="*/ 43 w 135"/>
                <a:gd name="T53" fmla="*/ 92 h 450"/>
                <a:gd name="T54" fmla="*/ 17 w 135"/>
                <a:gd name="T55" fmla="*/ 96 h 450"/>
                <a:gd name="T56" fmla="*/ 5 w 135"/>
                <a:gd name="T57" fmla="*/ 104 h 450"/>
                <a:gd name="T58" fmla="*/ 5 w 135"/>
                <a:gd name="T59" fmla="*/ 113 h 450"/>
                <a:gd name="T60" fmla="*/ 12 w 135"/>
                <a:gd name="T61" fmla="*/ 123 h 450"/>
                <a:gd name="T62" fmla="*/ 36 w 135"/>
                <a:gd name="T63" fmla="*/ 135 h 450"/>
                <a:gd name="T64" fmla="*/ 58 w 135"/>
                <a:gd name="T65" fmla="*/ 214 h 450"/>
                <a:gd name="T66" fmla="*/ 29 w 135"/>
                <a:gd name="T67" fmla="*/ 217 h 450"/>
                <a:gd name="T68" fmla="*/ 7 w 135"/>
                <a:gd name="T69" fmla="*/ 209 h 450"/>
                <a:gd name="T70" fmla="*/ 5 w 135"/>
                <a:gd name="T71" fmla="*/ 219 h 450"/>
                <a:gd name="T72" fmla="*/ 3 w 135"/>
                <a:gd name="T73" fmla="*/ 229 h 450"/>
                <a:gd name="T74" fmla="*/ 29 w 135"/>
                <a:gd name="T75" fmla="*/ 243 h 450"/>
                <a:gd name="T76" fmla="*/ 58 w 135"/>
                <a:gd name="T77" fmla="*/ 245 h 450"/>
                <a:gd name="T78" fmla="*/ 48 w 135"/>
                <a:gd name="T79" fmla="*/ 298 h 450"/>
                <a:gd name="T80" fmla="*/ 27 w 135"/>
                <a:gd name="T81" fmla="*/ 298 h 450"/>
                <a:gd name="T82" fmla="*/ 19 w 135"/>
                <a:gd name="T83" fmla="*/ 315 h 450"/>
                <a:gd name="T84" fmla="*/ 39 w 135"/>
                <a:gd name="T85" fmla="*/ 322 h 450"/>
                <a:gd name="T86" fmla="*/ 55 w 135"/>
                <a:gd name="T87" fmla="*/ 322 h 450"/>
                <a:gd name="T88" fmla="*/ 55 w 135"/>
                <a:gd name="T89" fmla="*/ 378 h 450"/>
                <a:gd name="T90" fmla="*/ 53 w 135"/>
                <a:gd name="T91" fmla="*/ 450 h 4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450"/>
                <a:gd name="T140" fmla="*/ 135 w 135"/>
                <a:gd name="T141" fmla="*/ 450 h 4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355"/>
            <p:cNvSpPr>
              <a:spLocks/>
            </p:cNvSpPr>
            <p:nvPr/>
          </p:nvSpPr>
          <p:spPr bwMode="auto">
            <a:xfrm>
              <a:off x="2940" y="3344"/>
              <a:ext cx="29" cy="26"/>
            </a:xfrm>
            <a:custGeom>
              <a:avLst/>
              <a:gdLst>
                <a:gd name="T0" fmla="*/ 8 w 29"/>
                <a:gd name="T1" fmla="*/ 26 h 26"/>
                <a:gd name="T2" fmla="*/ 5 w 29"/>
                <a:gd name="T3" fmla="*/ 19 h 26"/>
                <a:gd name="T4" fmla="*/ 5 w 29"/>
                <a:gd name="T5" fmla="*/ 14 h 26"/>
                <a:gd name="T6" fmla="*/ 3 w 29"/>
                <a:gd name="T7" fmla="*/ 7 h 26"/>
                <a:gd name="T8" fmla="*/ 0 w 29"/>
                <a:gd name="T9" fmla="*/ 2 h 26"/>
                <a:gd name="T10" fmla="*/ 5 w 29"/>
                <a:gd name="T11" fmla="*/ 4 h 26"/>
                <a:gd name="T12" fmla="*/ 12 w 29"/>
                <a:gd name="T13" fmla="*/ 4 h 26"/>
                <a:gd name="T14" fmla="*/ 17 w 29"/>
                <a:gd name="T15" fmla="*/ 2 h 26"/>
                <a:gd name="T16" fmla="*/ 22 w 29"/>
                <a:gd name="T17" fmla="*/ 0 h 26"/>
                <a:gd name="T18" fmla="*/ 22 w 29"/>
                <a:gd name="T19" fmla="*/ 4 h 26"/>
                <a:gd name="T20" fmla="*/ 24 w 29"/>
                <a:gd name="T21" fmla="*/ 9 h 26"/>
                <a:gd name="T22" fmla="*/ 27 w 29"/>
                <a:gd name="T23" fmla="*/ 16 h 26"/>
                <a:gd name="T24" fmla="*/ 29 w 29"/>
                <a:gd name="T25" fmla="*/ 21 h 26"/>
                <a:gd name="T26" fmla="*/ 24 w 29"/>
                <a:gd name="T27" fmla="*/ 24 h 26"/>
                <a:gd name="T28" fmla="*/ 20 w 29"/>
                <a:gd name="T29" fmla="*/ 24 h 26"/>
                <a:gd name="T30" fmla="*/ 12 w 29"/>
                <a:gd name="T31" fmla="*/ 24 h 26"/>
                <a:gd name="T32" fmla="*/ 8 w 29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6"/>
                <a:gd name="T53" fmla="*/ 29 w 29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Freeform 356"/>
            <p:cNvSpPr>
              <a:spLocks/>
            </p:cNvSpPr>
            <p:nvPr/>
          </p:nvSpPr>
          <p:spPr bwMode="auto">
            <a:xfrm>
              <a:off x="2955" y="3392"/>
              <a:ext cx="55" cy="33"/>
            </a:xfrm>
            <a:custGeom>
              <a:avLst/>
              <a:gdLst>
                <a:gd name="T0" fmla="*/ 7 w 55"/>
                <a:gd name="T1" fmla="*/ 31 h 33"/>
                <a:gd name="T2" fmla="*/ 5 w 55"/>
                <a:gd name="T3" fmla="*/ 24 h 33"/>
                <a:gd name="T4" fmla="*/ 5 w 55"/>
                <a:gd name="T5" fmla="*/ 14 h 33"/>
                <a:gd name="T6" fmla="*/ 2 w 55"/>
                <a:gd name="T7" fmla="*/ 7 h 33"/>
                <a:gd name="T8" fmla="*/ 0 w 55"/>
                <a:gd name="T9" fmla="*/ 0 h 33"/>
                <a:gd name="T10" fmla="*/ 9 w 55"/>
                <a:gd name="T11" fmla="*/ 2 h 33"/>
                <a:gd name="T12" fmla="*/ 24 w 55"/>
                <a:gd name="T13" fmla="*/ 7 h 33"/>
                <a:gd name="T14" fmla="*/ 38 w 55"/>
                <a:gd name="T15" fmla="*/ 7 h 33"/>
                <a:gd name="T16" fmla="*/ 53 w 55"/>
                <a:gd name="T17" fmla="*/ 7 h 33"/>
                <a:gd name="T18" fmla="*/ 53 w 55"/>
                <a:gd name="T19" fmla="*/ 12 h 33"/>
                <a:gd name="T20" fmla="*/ 55 w 55"/>
                <a:gd name="T21" fmla="*/ 16 h 33"/>
                <a:gd name="T22" fmla="*/ 55 w 55"/>
                <a:gd name="T23" fmla="*/ 24 h 33"/>
                <a:gd name="T24" fmla="*/ 55 w 55"/>
                <a:gd name="T25" fmla="*/ 29 h 33"/>
                <a:gd name="T26" fmla="*/ 45 w 55"/>
                <a:gd name="T27" fmla="*/ 31 h 33"/>
                <a:gd name="T28" fmla="*/ 33 w 55"/>
                <a:gd name="T29" fmla="*/ 33 h 33"/>
                <a:gd name="T30" fmla="*/ 19 w 55"/>
                <a:gd name="T31" fmla="*/ 33 h 33"/>
                <a:gd name="T32" fmla="*/ 7 w 55"/>
                <a:gd name="T33" fmla="*/ 3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357"/>
            <p:cNvSpPr>
              <a:spLocks/>
            </p:cNvSpPr>
            <p:nvPr/>
          </p:nvSpPr>
          <p:spPr bwMode="auto">
            <a:xfrm>
              <a:off x="2984" y="1599"/>
              <a:ext cx="38" cy="28"/>
            </a:xfrm>
            <a:custGeom>
              <a:avLst/>
              <a:gdLst>
                <a:gd name="T0" fmla="*/ 0 w 38"/>
                <a:gd name="T1" fmla="*/ 12 h 28"/>
                <a:gd name="T2" fmla="*/ 7 w 38"/>
                <a:gd name="T3" fmla="*/ 7 h 28"/>
                <a:gd name="T4" fmla="*/ 19 w 38"/>
                <a:gd name="T5" fmla="*/ 4 h 28"/>
                <a:gd name="T6" fmla="*/ 28 w 38"/>
                <a:gd name="T7" fmla="*/ 0 h 28"/>
                <a:gd name="T8" fmla="*/ 38 w 38"/>
                <a:gd name="T9" fmla="*/ 0 h 28"/>
                <a:gd name="T10" fmla="*/ 36 w 38"/>
                <a:gd name="T11" fmla="*/ 7 h 28"/>
                <a:gd name="T12" fmla="*/ 26 w 38"/>
                <a:gd name="T13" fmla="*/ 12 h 28"/>
                <a:gd name="T14" fmla="*/ 16 w 38"/>
                <a:gd name="T15" fmla="*/ 16 h 28"/>
                <a:gd name="T16" fmla="*/ 7 w 38"/>
                <a:gd name="T17" fmla="*/ 24 h 28"/>
                <a:gd name="T18" fmla="*/ 0 w 38"/>
                <a:gd name="T19" fmla="*/ 28 h 28"/>
                <a:gd name="T20" fmla="*/ 0 w 38"/>
                <a:gd name="T21" fmla="*/ 1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8"/>
                <a:gd name="T35" fmla="*/ 38 w 3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358"/>
            <p:cNvSpPr>
              <a:spLocks/>
            </p:cNvSpPr>
            <p:nvPr/>
          </p:nvSpPr>
          <p:spPr bwMode="auto">
            <a:xfrm>
              <a:off x="3005" y="1611"/>
              <a:ext cx="60" cy="43"/>
            </a:xfrm>
            <a:custGeom>
              <a:avLst/>
              <a:gdLst>
                <a:gd name="T0" fmla="*/ 0 w 60"/>
                <a:gd name="T1" fmla="*/ 36 h 43"/>
                <a:gd name="T2" fmla="*/ 12 w 60"/>
                <a:gd name="T3" fmla="*/ 26 h 43"/>
                <a:gd name="T4" fmla="*/ 27 w 60"/>
                <a:gd name="T5" fmla="*/ 14 h 43"/>
                <a:gd name="T6" fmla="*/ 43 w 60"/>
                <a:gd name="T7" fmla="*/ 7 h 43"/>
                <a:gd name="T8" fmla="*/ 60 w 60"/>
                <a:gd name="T9" fmla="*/ 0 h 43"/>
                <a:gd name="T10" fmla="*/ 46 w 60"/>
                <a:gd name="T11" fmla="*/ 9 h 43"/>
                <a:gd name="T12" fmla="*/ 31 w 60"/>
                <a:gd name="T13" fmla="*/ 21 h 43"/>
                <a:gd name="T14" fmla="*/ 17 w 60"/>
                <a:gd name="T15" fmla="*/ 33 h 43"/>
                <a:gd name="T16" fmla="*/ 7 w 60"/>
                <a:gd name="T17" fmla="*/ 43 h 43"/>
                <a:gd name="T18" fmla="*/ 0 w 60"/>
                <a:gd name="T19" fmla="*/ 3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3"/>
                <a:gd name="T32" fmla="*/ 60 w 6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Freeform 359"/>
            <p:cNvSpPr>
              <a:spLocks/>
            </p:cNvSpPr>
            <p:nvPr/>
          </p:nvSpPr>
          <p:spPr bwMode="auto">
            <a:xfrm>
              <a:off x="2996" y="1659"/>
              <a:ext cx="40" cy="29"/>
            </a:xfrm>
            <a:custGeom>
              <a:avLst/>
              <a:gdLst>
                <a:gd name="T0" fmla="*/ 0 w 40"/>
                <a:gd name="T1" fmla="*/ 21 h 29"/>
                <a:gd name="T2" fmla="*/ 9 w 40"/>
                <a:gd name="T3" fmla="*/ 14 h 29"/>
                <a:gd name="T4" fmla="*/ 19 w 40"/>
                <a:gd name="T5" fmla="*/ 7 h 29"/>
                <a:gd name="T6" fmla="*/ 28 w 40"/>
                <a:gd name="T7" fmla="*/ 2 h 29"/>
                <a:gd name="T8" fmla="*/ 33 w 40"/>
                <a:gd name="T9" fmla="*/ 0 h 29"/>
                <a:gd name="T10" fmla="*/ 40 w 40"/>
                <a:gd name="T11" fmla="*/ 5 h 29"/>
                <a:gd name="T12" fmla="*/ 33 w 40"/>
                <a:gd name="T13" fmla="*/ 9 h 29"/>
                <a:gd name="T14" fmla="*/ 26 w 40"/>
                <a:gd name="T15" fmla="*/ 14 h 29"/>
                <a:gd name="T16" fmla="*/ 19 w 40"/>
                <a:gd name="T17" fmla="*/ 21 h 29"/>
                <a:gd name="T18" fmla="*/ 14 w 40"/>
                <a:gd name="T19" fmla="*/ 29 h 29"/>
                <a:gd name="T20" fmla="*/ 0 w 40"/>
                <a:gd name="T21" fmla="*/ 2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9"/>
                <a:gd name="T35" fmla="*/ 40 w 4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360"/>
            <p:cNvSpPr>
              <a:spLocks/>
            </p:cNvSpPr>
            <p:nvPr/>
          </p:nvSpPr>
          <p:spPr bwMode="auto">
            <a:xfrm>
              <a:off x="3334" y="1563"/>
              <a:ext cx="43" cy="45"/>
            </a:xfrm>
            <a:custGeom>
              <a:avLst/>
              <a:gdLst>
                <a:gd name="T0" fmla="*/ 0 w 43"/>
                <a:gd name="T1" fmla="*/ 45 h 45"/>
                <a:gd name="T2" fmla="*/ 0 w 43"/>
                <a:gd name="T3" fmla="*/ 38 h 45"/>
                <a:gd name="T4" fmla="*/ 3 w 43"/>
                <a:gd name="T5" fmla="*/ 28 h 45"/>
                <a:gd name="T6" fmla="*/ 5 w 43"/>
                <a:gd name="T7" fmla="*/ 21 h 45"/>
                <a:gd name="T8" fmla="*/ 7 w 43"/>
                <a:gd name="T9" fmla="*/ 16 h 45"/>
                <a:gd name="T10" fmla="*/ 12 w 43"/>
                <a:gd name="T11" fmla="*/ 14 h 45"/>
                <a:gd name="T12" fmla="*/ 24 w 43"/>
                <a:gd name="T13" fmla="*/ 7 h 45"/>
                <a:gd name="T14" fmla="*/ 36 w 43"/>
                <a:gd name="T15" fmla="*/ 2 h 45"/>
                <a:gd name="T16" fmla="*/ 43 w 43"/>
                <a:gd name="T17" fmla="*/ 0 h 45"/>
                <a:gd name="T18" fmla="*/ 43 w 43"/>
                <a:gd name="T19" fmla="*/ 7 h 45"/>
                <a:gd name="T20" fmla="*/ 29 w 43"/>
                <a:gd name="T21" fmla="*/ 12 h 45"/>
                <a:gd name="T22" fmla="*/ 31 w 43"/>
                <a:gd name="T23" fmla="*/ 19 h 45"/>
                <a:gd name="T24" fmla="*/ 36 w 43"/>
                <a:gd name="T25" fmla="*/ 26 h 45"/>
                <a:gd name="T26" fmla="*/ 39 w 43"/>
                <a:gd name="T27" fmla="*/ 31 h 45"/>
                <a:gd name="T28" fmla="*/ 39 w 43"/>
                <a:gd name="T29" fmla="*/ 36 h 45"/>
                <a:gd name="T30" fmla="*/ 36 w 43"/>
                <a:gd name="T31" fmla="*/ 40 h 45"/>
                <a:gd name="T32" fmla="*/ 34 w 43"/>
                <a:gd name="T33" fmla="*/ 43 h 45"/>
                <a:gd name="T34" fmla="*/ 29 w 43"/>
                <a:gd name="T35" fmla="*/ 45 h 45"/>
                <a:gd name="T36" fmla="*/ 22 w 43"/>
                <a:gd name="T37" fmla="*/ 45 h 45"/>
                <a:gd name="T38" fmla="*/ 15 w 43"/>
                <a:gd name="T39" fmla="*/ 43 h 45"/>
                <a:gd name="T40" fmla="*/ 10 w 43"/>
                <a:gd name="T41" fmla="*/ 43 h 45"/>
                <a:gd name="T42" fmla="*/ 5 w 43"/>
                <a:gd name="T43" fmla="*/ 43 h 45"/>
                <a:gd name="T44" fmla="*/ 0 w 43"/>
                <a:gd name="T45" fmla="*/ 45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45"/>
                <a:gd name="T71" fmla="*/ 43 w 43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Freeform 361"/>
            <p:cNvSpPr>
              <a:spLocks/>
            </p:cNvSpPr>
            <p:nvPr/>
          </p:nvSpPr>
          <p:spPr bwMode="auto">
            <a:xfrm>
              <a:off x="3368" y="1450"/>
              <a:ext cx="79" cy="91"/>
            </a:xfrm>
            <a:custGeom>
              <a:avLst/>
              <a:gdLst>
                <a:gd name="T0" fmla="*/ 79 w 79"/>
                <a:gd name="T1" fmla="*/ 0 h 91"/>
                <a:gd name="T2" fmla="*/ 67 w 79"/>
                <a:gd name="T3" fmla="*/ 2 h 91"/>
                <a:gd name="T4" fmla="*/ 53 w 79"/>
                <a:gd name="T5" fmla="*/ 7 h 91"/>
                <a:gd name="T6" fmla="*/ 43 w 79"/>
                <a:gd name="T7" fmla="*/ 9 h 91"/>
                <a:gd name="T8" fmla="*/ 33 w 79"/>
                <a:gd name="T9" fmla="*/ 14 h 91"/>
                <a:gd name="T10" fmla="*/ 31 w 79"/>
                <a:gd name="T11" fmla="*/ 21 h 91"/>
                <a:gd name="T12" fmla="*/ 31 w 79"/>
                <a:gd name="T13" fmla="*/ 26 h 91"/>
                <a:gd name="T14" fmla="*/ 31 w 79"/>
                <a:gd name="T15" fmla="*/ 33 h 91"/>
                <a:gd name="T16" fmla="*/ 31 w 79"/>
                <a:gd name="T17" fmla="*/ 36 h 91"/>
                <a:gd name="T18" fmla="*/ 31 w 79"/>
                <a:gd name="T19" fmla="*/ 38 h 91"/>
                <a:gd name="T20" fmla="*/ 31 w 79"/>
                <a:gd name="T21" fmla="*/ 40 h 91"/>
                <a:gd name="T22" fmla="*/ 31 w 79"/>
                <a:gd name="T23" fmla="*/ 45 h 91"/>
                <a:gd name="T24" fmla="*/ 31 w 79"/>
                <a:gd name="T25" fmla="*/ 45 h 91"/>
                <a:gd name="T26" fmla="*/ 29 w 79"/>
                <a:gd name="T27" fmla="*/ 45 h 91"/>
                <a:gd name="T28" fmla="*/ 24 w 79"/>
                <a:gd name="T29" fmla="*/ 48 h 91"/>
                <a:gd name="T30" fmla="*/ 21 w 79"/>
                <a:gd name="T31" fmla="*/ 48 h 91"/>
                <a:gd name="T32" fmla="*/ 17 w 79"/>
                <a:gd name="T33" fmla="*/ 50 h 91"/>
                <a:gd name="T34" fmla="*/ 12 w 79"/>
                <a:gd name="T35" fmla="*/ 55 h 91"/>
                <a:gd name="T36" fmla="*/ 7 w 79"/>
                <a:gd name="T37" fmla="*/ 65 h 91"/>
                <a:gd name="T38" fmla="*/ 2 w 79"/>
                <a:gd name="T39" fmla="*/ 74 h 91"/>
                <a:gd name="T40" fmla="*/ 0 w 79"/>
                <a:gd name="T41" fmla="*/ 84 h 91"/>
                <a:gd name="T42" fmla="*/ 2 w 79"/>
                <a:gd name="T43" fmla="*/ 86 h 91"/>
                <a:gd name="T44" fmla="*/ 9 w 79"/>
                <a:gd name="T45" fmla="*/ 86 h 91"/>
                <a:gd name="T46" fmla="*/ 14 w 79"/>
                <a:gd name="T47" fmla="*/ 89 h 91"/>
                <a:gd name="T48" fmla="*/ 17 w 79"/>
                <a:gd name="T49" fmla="*/ 91 h 91"/>
                <a:gd name="T50" fmla="*/ 19 w 79"/>
                <a:gd name="T51" fmla="*/ 84 h 91"/>
                <a:gd name="T52" fmla="*/ 21 w 79"/>
                <a:gd name="T53" fmla="*/ 79 h 91"/>
                <a:gd name="T54" fmla="*/ 26 w 79"/>
                <a:gd name="T55" fmla="*/ 74 h 91"/>
                <a:gd name="T56" fmla="*/ 29 w 79"/>
                <a:gd name="T57" fmla="*/ 72 h 91"/>
                <a:gd name="T58" fmla="*/ 31 w 79"/>
                <a:gd name="T59" fmla="*/ 72 h 91"/>
                <a:gd name="T60" fmla="*/ 33 w 79"/>
                <a:gd name="T61" fmla="*/ 72 h 91"/>
                <a:gd name="T62" fmla="*/ 33 w 79"/>
                <a:gd name="T63" fmla="*/ 72 h 91"/>
                <a:gd name="T64" fmla="*/ 36 w 79"/>
                <a:gd name="T65" fmla="*/ 69 h 91"/>
                <a:gd name="T66" fmla="*/ 38 w 79"/>
                <a:gd name="T67" fmla="*/ 62 h 91"/>
                <a:gd name="T68" fmla="*/ 43 w 79"/>
                <a:gd name="T69" fmla="*/ 52 h 91"/>
                <a:gd name="T70" fmla="*/ 48 w 79"/>
                <a:gd name="T71" fmla="*/ 43 h 91"/>
                <a:gd name="T72" fmla="*/ 53 w 79"/>
                <a:gd name="T73" fmla="*/ 36 h 91"/>
                <a:gd name="T74" fmla="*/ 55 w 79"/>
                <a:gd name="T75" fmla="*/ 28 h 91"/>
                <a:gd name="T76" fmla="*/ 60 w 79"/>
                <a:gd name="T77" fmla="*/ 19 h 91"/>
                <a:gd name="T78" fmla="*/ 67 w 79"/>
                <a:gd name="T79" fmla="*/ 9 h 91"/>
                <a:gd name="T80" fmla="*/ 79 w 79"/>
                <a:gd name="T81" fmla="*/ 0 h 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91"/>
                <a:gd name="T125" fmla="*/ 79 w 79"/>
                <a:gd name="T126" fmla="*/ 91 h 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Freeform 362"/>
            <p:cNvSpPr>
              <a:spLocks/>
            </p:cNvSpPr>
            <p:nvPr/>
          </p:nvSpPr>
          <p:spPr bwMode="auto">
            <a:xfrm>
              <a:off x="3274" y="1647"/>
              <a:ext cx="48" cy="21"/>
            </a:xfrm>
            <a:custGeom>
              <a:avLst/>
              <a:gdLst>
                <a:gd name="T0" fmla="*/ 12 w 48"/>
                <a:gd name="T1" fmla="*/ 0 h 21"/>
                <a:gd name="T2" fmla="*/ 22 w 48"/>
                <a:gd name="T3" fmla="*/ 2 h 21"/>
                <a:gd name="T4" fmla="*/ 31 w 48"/>
                <a:gd name="T5" fmla="*/ 5 h 21"/>
                <a:gd name="T6" fmla="*/ 41 w 48"/>
                <a:gd name="T7" fmla="*/ 7 h 21"/>
                <a:gd name="T8" fmla="*/ 48 w 48"/>
                <a:gd name="T9" fmla="*/ 9 h 21"/>
                <a:gd name="T10" fmla="*/ 41 w 48"/>
                <a:gd name="T11" fmla="*/ 21 h 21"/>
                <a:gd name="T12" fmla="*/ 34 w 48"/>
                <a:gd name="T13" fmla="*/ 21 h 21"/>
                <a:gd name="T14" fmla="*/ 22 w 48"/>
                <a:gd name="T15" fmla="*/ 19 h 21"/>
                <a:gd name="T16" fmla="*/ 10 w 48"/>
                <a:gd name="T17" fmla="*/ 17 h 21"/>
                <a:gd name="T18" fmla="*/ 0 w 48"/>
                <a:gd name="T19" fmla="*/ 14 h 21"/>
                <a:gd name="T20" fmla="*/ 12 w 48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1"/>
                <a:gd name="T35" fmla="*/ 48 w 48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Freeform 363"/>
            <p:cNvSpPr>
              <a:spLocks/>
            </p:cNvSpPr>
            <p:nvPr/>
          </p:nvSpPr>
          <p:spPr bwMode="auto">
            <a:xfrm>
              <a:off x="2914" y="1661"/>
              <a:ext cx="262" cy="298"/>
            </a:xfrm>
            <a:custGeom>
              <a:avLst/>
              <a:gdLst>
                <a:gd name="T0" fmla="*/ 238 w 262"/>
                <a:gd name="T1" fmla="*/ 128 h 298"/>
                <a:gd name="T2" fmla="*/ 242 w 262"/>
                <a:gd name="T3" fmla="*/ 101 h 298"/>
                <a:gd name="T4" fmla="*/ 233 w 262"/>
                <a:gd name="T5" fmla="*/ 91 h 298"/>
                <a:gd name="T6" fmla="*/ 214 w 262"/>
                <a:gd name="T7" fmla="*/ 89 h 298"/>
                <a:gd name="T8" fmla="*/ 228 w 262"/>
                <a:gd name="T9" fmla="*/ 75 h 298"/>
                <a:gd name="T10" fmla="*/ 197 w 262"/>
                <a:gd name="T11" fmla="*/ 89 h 298"/>
                <a:gd name="T12" fmla="*/ 185 w 262"/>
                <a:gd name="T13" fmla="*/ 53 h 298"/>
                <a:gd name="T14" fmla="*/ 170 w 262"/>
                <a:gd name="T15" fmla="*/ 51 h 298"/>
                <a:gd name="T16" fmla="*/ 151 w 262"/>
                <a:gd name="T17" fmla="*/ 48 h 298"/>
                <a:gd name="T18" fmla="*/ 127 w 262"/>
                <a:gd name="T19" fmla="*/ 41 h 298"/>
                <a:gd name="T20" fmla="*/ 161 w 262"/>
                <a:gd name="T21" fmla="*/ 22 h 298"/>
                <a:gd name="T22" fmla="*/ 206 w 262"/>
                <a:gd name="T23" fmla="*/ 10 h 298"/>
                <a:gd name="T24" fmla="*/ 166 w 262"/>
                <a:gd name="T25" fmla="*/ 5 h 298"/>
                <a:gd name="T26" fmla="*/ 134 w 262"/>
                <a:gd name="T27" fmla="*/ 19 h 298"/>
                <a:gd name="T28" fmla="*/ 113 w 262"/>
                <a:gd name="T29" fmla="*/ 24 h 298"/>
                <a:gd name="T30" fmla="*/ 120 w 262"/>
                <a:gd name="T31" fmla="*/ 53 h 298"/>
                <a:gd name="T32" fmla="*/ 182 w 262"/>
                <a:gd name="T33" fmla="*/ 111 h 298"/>
                <a:gd name="T34" fmla="*/ 199 w 262"/>
                <a:gd name="T35" fmla="*/ 149 h 298"/>
                <a:gd name="T36" fmla="*/ 190 w 262"/>
                <a:gd name="T37" fmla="*/ 180 h 298"/>
                <a:gd name="T38" fmla="*/ 166 w 262"/>
                <a:gd name="T39" fmla="*/ 200 h 298"/>
                <a:gd name="T40" fmla="*/ 122 w 262"/>
                <a:gd name="T41" fmla="*/ 209 h 298"/>
                <a:gd name="T42" fmla="*/ 58 w 262"/>
                <a:gd name="T43" fmla="*/ 212 h 298"/>
                <a:gd name="T44" fmla="*/ 72 w 262"/>
                <a:gd name="T45" fmla="*/ 202 h 298"/>
                <a:gd name="T46" fmla="*/ 98 w 262"/>
                <a:gd name="T47" fmla="*/ 200 h 298"/>
                <a:gd name="T48" fmla="*/ 120 w 262"/>
                <a:gd name="T49" fmla="*/ 185 h 298"/>
                <a:gd name="T50" fmla="*/ 65 w 262"/>
                <a:gd name="T51" fmla="*/ 159 h 298"/>
                <a:gd name="T52" fmla="*/ 72 w 262"/>
                <a:gd name="T53" fmla="*/ 156 h 298"/>
                <a:gd name="T54" fmla="*/ 48 w 262"/>
                <a:gd name="T55" fmla="*/ 152 h 298"/>
                <a:gd name="T56" fmla="*/ 55 w 262"/>
                <a:gd name="T57" fmla="*/ 142 h 298"/>
                <a:gd name="T58" fmla="*/ 48 w 262"/>
                <a:gd name="T59" fmla="*/ 106 h 298"/>
                <a:gd name="T60" fmla="*/ 38 w 262"/>
                <a:gd name="T61" fmla="*/ 79 h 298"/>
                <a:gd name="T62" fmla="*/ 38 w 262"/>
                <a:gd name="T63" fmla="*/ 91 h 298"/>
                <a:gd name="T64" fmla="*/ 19 w 262"/>
                <a:gd name="T65" fmla="*/ 96 h 298"/>
                <a:gd name="T66" fmla="*/ 0 w 262"/>
                <a:gd name="T67" fmla="*/ 108 h 298"/>
                <a:gd name="T68" fmla="*/ 17 w 262"/>
                <a:gd name="T69" fmla="*/ 137 h 298"/>
                <a:gd name="T70" fmla="*/ 17 w 262"/>
                <a:gd name="T71" fmla="*/ 152 h 298"/>
                <a:gd name="T72" fmla="*/ 2 w 262"/>
                <a:gd name="T73" fmla="*/ 147 h 298"/>
                <a:gd name="T74" fmla="*/ 31 w 262"/>
                <a:gd name="T75" fmla="*/ 166 h 298"/>
                <a:gd name="T76" fmla="*/ 22 w 262"/>
                <a:gd name="T77" fmla="*/ 195 h 298"/>
                <a:gd name="T78" fmla="*/ 34 w 262"/>
                <a:gd name="T79" fmla="*/ 214 h 298"/>
                <a:gd name="T80" fmla="*/ 60 w 262"/>
                <a:gd name="T81" fmla="*/ 250 h 298"/>
                <a:gd name="T82" fmla="*/ 82 w 262"/>
                <a:gd name="T83" fmla="*/ 260 h 298"/>
                <a:gd name="T84" fmla="*/ 130 w 262"/>
                <a:gd name="T85" fmla="*/ 248 h 298"/>
                <a:gd name="T86" fmla="*/ 192 w 262"/>
                <a:gd name="T87" fmla="*/ 279 h 298"/>
                <a:gd name="T88" fmla="*/ 230 w 262"/>
                <a:gd name="T89" fmla="*/ 284 h 298"/>
                <a:gd name="T90" fmla="*/ 199 w 262"/>
                <a:gd name="T91" fmla="*/ 252 h 298"/>
                <a:gd name="T92" fmla="*/ 151 w 262"/>
                <a:gd name="T93" fmla="*/ 236 h 298"/>
                <a:gd name="T94" fmla="*/ 185 w 262"/>
                <a:gd name="T95" fmla="*/ 219 h 298"/>
                <a:gd name="T96" fmla="*/ 226 w 262"/>
                <a:gd name="T97" fmla="*/ 173 h 298"/>
                <a:gd name="T98" fmla="*/ 252 w 262"/>
                <a:gd name="T99" fmla="*/ 152 h 298"/>
                <a:gd name="T100" fmla="*/ 262 w 262"/>
                <a:gd name="T101" fmla="*/ 118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2"/>
                <a:gd name="T154" fmla="*/ 0 h 298"/>
                <a:gd name="T155" fmla="*/ 262 w 262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Freeform 364"/>
            <p:cNvSpPr>
              <a:spLocks/>
            </p:cNvSpPr>
            <p:nvPr/>
          </p:nvSpPr>
          <p:spPr bwMode="auto">
            <a:xfrm>
              <a:off x="2767" y="1664"/>
              <a:ext cx="766" cy="523"/>
            </a:xfrm>
            <a:custGeom>
              <a:avLst/>
              <a:gdLst>
                <a:gd name="T0" fmla="*/ 164 w 766"/>
                <a:gd name="T1" fmla="*/ 451 h 523"/>
                <a:gd name="T2" fmla="*/ 159 w 766"/>
                <a:gd name="T3" fmla="*/ 432 h 523"/>
                <a:gd name="T4" fmla="*/ 200 w 766"/>
                <a:gd name="T5" fmla="*/ 389 h 523"/>
                <a:gd name="T6" fmla="*/ 147 w 766"/>
                <a:gd name="T7" fmla="*/ 377 h 523"/>
                <a:gd name="T8" fmla="*/ 176 w 766"/>
                <a:gd name="T9" fmla="*/ 353 h 523"/>
                <a:gd name="T10" fmla="*/ 181 w 766"/>
                <a:gd name="T11" fmla="*/ 324 h 523"/>
                <a:gd name="T12" fmla="*/ 209 w 766"/>
                <a:gd name="T13" fmla="*/ 307 h 523"/>
                <a:gd name="T14" fmla="*/ 173 w 766"/>
                <a:gd name="T15" fmla="*/ 317 h 523"/>
                <a:gd name="T16" fmla="*/ 140 w 766"/>
                <a:gd name="T17" fmla="*/ 300 h 523"/>
                <a:gd name="T18" fmla="*/ 109 w 766"/>
                <a:gd name="T19" fmla="*/ 295 h 523"/>
                <a:gd name="T20" fmla="*/ 22 w 766"/>
                <a:gd name="T21" fmla="*/ 336 h 523"/>
                <a:gd name="T22" fmla="*/ 17 w 766"/>
                <a:gd name="T23" fmla="*/ 324 h 523"/>
                <a:gd name="T24" fmla="*/ 73 w 766"/>
                <a:gd name="T25" fmla="*/ 281 h 523"/>
                <a:gd name="T26" fmla="*/ 82 w 766"/>
                <a:gd name="T27" fmla="*/ 254 h 523"/>
                <a:gd name="T28" fmla="*/ 97 w 766"/>
                <a:gd name="T29" fmla="*/ 242 h 523"/>
                <a:gd name="T30" fmla="*/ 77 w 766"/>
                <a:gd name="T31" fmla="*/ 233 h 523"/>
                <a:gd name="T32" fmla="*/ 70 w 766"/>
                <a:gd name="T33" fmla="*/ 158 h 523"/>
                <a:gd name="T34" fmla="*/ 75 w 766"/>
                <a:gd name="T35" fmla="*/ 125 h 523"/>
                <a:gd name="T36" fmla="*/ 106 w 766"/>
                <a:gd name="T37" fmla="*/ 50 h 523"/>
                <a:gd name="T38" fmla="*/ 145 w 766"/>
                <a:gd name="T39" fmla="*/ 24 h 523"/>
                <a:gd name="T40" fmla="*/ 166 w 766"/>
                <a:gd name="T41" fmla="*/ 12 h 523"/>
                <a:gd name="T42" fmla="*/ 181 w 766"/>
                <a:gd name="T43" fmla="*/ 40 h 523"/>
                <a:gd name="T44" fmla="*/ 118 w 766"/>
                <a:gd name="T45" fmla="*/ 76 h 523"/>
                <a:gd name="T46" fmla="*/ 113 w 766"/>
                <a:gd name="T47" fmla="*/ 108 h 523"/>
                <a:gd name="T48" fmla="*/ 97 w 766"/>
                <a:gd name="T49" fmla="*/ 151 h 523"/>
                <a:gd name="T50" fmla="*/ 111 w 766"/>
                <a:gd name="T51" fmla="*/ 168 h 523"/>
                <a:gd name="T52" fmla="*/ 118 w 766"/>
                <a:gd name="T53" fmla="*/ 218 h 523"/>
                <a:gd name="T54" fmla="*/ 128 w 766"/>
                <a:gd name="T55" fmla="*/ 247 h 523"/>
                <a:gd name="T56" fmla="*/ 133 w 766"/>
                <a:gd name="T57" fmla="*/ 276 h 523"/>
                <a:gd name="T58" fmla="*/ 277 w 766"/>
                <a:gd name="T59" fmla="*/ 305 h 523"/>
                <a:gd name="T60" fmla="*/ 341 w 766"/>
                <a:gd name="T61" fmla="*/ 305 h 523"/>
                <a:gd name="T62" fmla="*/ 373 w 766"/>
                <a:gd name="T63" fmla="*/ 302 h 523"/>
                <a:gd name="T64" fmla="*/ 430 w 766"/>
                <a:gd name="T65" fmla="*/ 312 h 523"/>
                <a:gd name="T66" fmla="*/ 543 w 766"/>
                <a:gd name="T67" fmla="*/ 293 h 523"/>
                <a:gd name="T68" fmla="*/ 637 w 766"/>
                <a:gd name="T69" fmla="*/ 295 h 523"/>
                <a:gd name="T70" fmla="*/ 702 w 766"/>
                <a:gd name="T71" fmla="*/ 326 h 523"/>
                <a:gd name="T72" fmla="*/ 764 w 766"/>
                <a:gd name="T73" fmla="*/ 384 h 523"/>
                <a:gd name="T74" fmla="*/ 706 w 766"/>
                <a:gd name="T75" fmla="*/ 372 h 523"/>
                <a:gd name="T76" fmla="*/ 670 w 766"/>
                <a:gd name="T77" fmla="*/ 367 h 523"/>
                <a:gd name="T78" fmla="*/ 610 w 766"/>
                <a:gd name="T79" fmla="*/ 329 h 523"/>
                <a:gd name="T80" fmla="*/ 536 w 766"/>
                <a:gd name="T81" fmla="*/ 322 h 523"/>
                <a:gd name="T82" fmla="*/ 469 w 766"/>
                <a:gd name="T83" fmla="*/ 329 h 523"/>
                <a:gd name="T84" fmla="*/ 414 w 766"/>
                <a:gd name="T85" fmla="*/ 362 h 523"/>
                <a:gd name="T86" fmla="*/ 269 w 766"/>
                <a:gd name="T87" fmla="*/ 372 h 523"/>
                <a:gd name="T88" fmla="*/ 293 w 766"/>
                <a:gd name="T89" fmla="*/ 418 h 523"/>
                <a:gd name="T90" fmla="*/ 214 w 766"/>
                <a:gd name="T91" fmla="*/ 427 h 523"/>
                <a:gd name="T92" fmla="*/ 248 w 766"/>
                <a:gd name="T93" fmla="*/ 444 h 523"/>
                <a:gd name="T94" fmla="*/ 269 w 766"/>
                <a:gd name="T95" fmla="*/ 463 h 523"/>
                <a:gd name="T96" fmla="*/ 248 w 766"/>
                <a:gd name="T97" fmla="*/ 480 h 523"/>
                <a:gd name="T98" fmla="*/ 329 w 766"/>
                <a:gd name="T99" fmla="*/ 475 h 523"/>
                <a:gd name="T100" fmla="*/ 315 w 766"/>
                <a:gd name="T101" fmla="*/ 454 h 523"/>
                <a:gd name="T102" fmla="*/ 363 w 766"/>
                <a:gd name="T103" fmla="*/ 449 h 523"/>
                <a:gd name="T104" fmla="*/ 418 w 766"/>
                <a:gd name="T105" fmla="*/ 454 h 523"/>
                <a:gd name="T106" fmla="*/ 399 w 766"/>
                <a:gd name="T107" fmla="*/ 485 h 523"/>
                <a:gd name="T108" fmla="*/ 325 w 766"/>
                <a:gd name="T109" fmla="*/ 499 h 523"/>
                <a:gd name="T110" fmla="*/ 241 w 766"/>
                <a:gd name="T111" fmla="*/ 511 h 523"/>
                <a:gd name="T112" fmla="*/ 178 w 766"/>
                <a:gd name="T113" fmla="*/ 504 h 5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6"/>
                <a:gd name="T172" fmla="*/ 0 h 523"/>
                <a:gd name="T173" fmla="*/ 766 w 766"/>
                <a:gd name="T174" fmla="*/ 523 h 5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Freeform 365"/>
            <p:cNvSpPr>
              <a:spLocks/>
            </p:cNvSpPr>
            <p:nvPr/>
          </p:nvSpPr>
          <p:spPr bwMode="auto">
            <a:xfrm>
              <a:off x="3173" y="1671"/>
              <a:ext cx="248" cy="315"/>
            </a:xfrm>
            <a:custGeom>
              <a:avLst/>
              <a:gdLst>
                <a:gd name="T0" fmla="*/ 41 w 248"/>
                <a:gd name="T1" fmla="*/ 281 h 315"/>
                <a:gd name="T2" fmla="*/ 96 w 248"/>
                <a:gd name="T3" fmla="*/ 259 h 315"/>
                <a:gd name="T4" fmla="*/ 125 w 248"/>
                <a:gd name="T5" fmla="*/ 245 h 315"/>
                <a:gd name="T6" fmla="*/ 147 w 248"/>
                <a:gd name="T7" fmla="*/ 242 h 315"/>
                <a:gd name="T8" fmla="*/ 202 w 248"/>
                <a:gd name="T9" fmla="*/ 228 h 315"/>
                <a:gd name="T10" fmla="*/ 216 w 248"/>
                <a:gd name="T11" fmla="*/ 197 h 315"/>
                <a:gd name="T12" fmla="*/ 200 w 248"/>
                <a:gd name="T13" fmla="*/ 185 h 315"/>
                <a:gd name="T14" fmla="*/ 202 w 248"/>
                <a:gd name="T15" fmla="*/ 175 h 315"/>
                <a:gd name="T16" fmla="*/ 207 w 248"/>
                <a:gd name="T17" fmla="*/ 166 h 315"/>
                <a:gd name="T18" fmla="*/ 207 w 248"/>
                <a:gd name="T19" fmla="*/ 156 h 315"/>
                <a:gd name="T20" fmla="*/ 238 w 248"/>
                <a:gd name="T21" fmla="*/ 154 h 315"/>
                <a:gd name="T22" fmla="*/ 245 w 248"/>
                <a:gd name="T23" fmla="*/ 108 h 315"/>
                <a:gd name="T24" fmla="*/ 228 w 248"/>
                <a:gd name="T25" fmla="*/ 110 h 315"/>
                <a:gd name="T26" fmla="*/ 231 w 248"/>
                <a:gd name="T27" fmla="*/ 91 h 315"/>
                <a:gd name="T28" fmla="*/ 238 w 248"/>
                <a:gd name="T29" fmla="*/ 79 h 315"/>
                <a:gd name="T30" fmla="*/ 202 w 248"/>
                <a:gd name="T31" fmla="*/ 53 h 315"/>
                <a:gd name="T32" fmla="*/ 214 w 248"/>
                <a:gd name="T33" fmla="*/ 72 h 315"/>
                <a:gd name="T34" fmla="*/ 185 w 248"/>
                <a:gd name="T35" fmla="*/ 79 h 315"/>
                <a:gd name="T36" fmla="*/ 185 w 248"/>
                <a:gd name="T37" fmla="*/ 105 h 315"/>
                <a:gd name="T38" fmla="*/ 195 w 248"/>
                <a:gd name="T39" fmla="*/ 127 h 315"/>
                <a:gd name="T40" fmla="*/ 152 w 248"/>
                <a:gd name="T41" fmla="*/ 168 h 315"/>
                <a:gd name="T42" fmla="*/ 123 w 248"/>
                <a:gd name="T43" fmla="*/ 178 h 315"/>
                <a:gd name="T44" fmla="*/ 132 w 248"/>
                <a:gd name="T45" fmla="*/ 194 h 315"/>
                <a:gd name="T46" fmla="*/ 125 w 248"/>
                <a:gd name="T47" fmla="*/ 202 h 315"/>
                <a:gd name="T48" fmla="*/ 82 w 248"/>
                <a:gd name="T49" fmla="*/ 180 h 315"/>
                <a:gd name="T50" fmla="*/ 70 w 248"/>
                <a:gd name="T51" fmla="*/ 182 h 315"/>
                <a:gd name="T52" fmla="*/ 63 w 248"/>
                <a:gd name="T53" fmla="*/ 175 h 315"/>
                <a:gd name="T54" fmla="*/ 60 w 248"/>
                <a:gd name="T55" fmla="*/ 163 h 315"/>
                <a:gd name="T56" fmla="*/ 46 w 248"/>
                <a:gd name="T57" fmla="*/ 166 h 315"/>
                <a:gd name="T58" fmla="*/ 77 w 248"/>
                <a:gd name="T59" fmla="*/ 93 h 315"/>
                <a:gd name="T60" fmla="*/ 132 w 248"/>
                <a:gd name="T61" fmla="*/ 36 h 315"/>
                <a:gd name="T62" fmla="*/ 135 w 248"/>
                <a:gd name="T63" fmla="*/ 9 h 315"/>
                <a:gd name="T64" fmla="*/ 75 w 248"/>
                <a:gd name="T65" fmla="*/ 7 h 315"/>
                <a:gd name="T66" fmla="*/ 128 w 248"/>
                <a:gd name="T67" fmla="*/ 14 h 315"/>
                <a:gd name="T68" fmla="*/ 128 w 248"/>
                <a:gd name="T69" fmla="*/ 24 h 315"/>
                <a:gd name="T70" fmla="*/ 108 w 248"/>
                <a:gd name="T71" fmla="*/ 24 h 315"/>
                <a:gd name="T72" fmla="*/ 84 w 248"/>
                <a:gd name="T73" fmla="*/ 45 h 315"/>
                <a:gd name="T74" fmla="*/ 53 w 248"/>
                <a:gd name="T75" fmla="*/ 33 h 315"/>
                <a:gd name="T76" fmla="*/ 65 w 248"/>
                <a:gd name="T77" fmla="*/ 50 h 315"/>
                <a:gd name="T78" fmla="*/ 68 w 248"/>
                <a:gd name="T79" fmla="*/ 72 h 315"/>
                <a:gd name="T80" fmla="*/ 48 w 248"/>
                <a:gd name="T81" fmla="*/ 69 h 315"/>
                <a:gd name="T82" fmla="*/ 56 w 248"/>
                <a:gd name="T83" fmla="*/ 84 h 315"/>
                <a:gd name="T84" fmla="*/ 48 w 248"/>
                <a:gd name="T85" fmla="*/ 101 h 315"/>
                <a:gd name="T86" fmla="*/ 46 w 248"/>
                <a:gd name="T87" fmla="*/ 108 h 315"/>
                <a:gd name="T88" fmla="*/ 3 w 248"/>
                <a:gd name="T89" fmla="*/ 108 h 315"/>
                <a:gd name="T90" fmla="*/ 8 w 248"/>
                <a:gd name="T91" fmla="*/ 132 h 315"/>
                <a:gd name="T92" fmla="*/ 17 w 248"/>
                <a:gd name="T93" fmla="*/ 151 h 315"/>
                <a:gd name="T94" fmla="*/ 58 w 248"/>
                <a:gd name="T95" fmla="*/ 202 h 315"/>
                <a:gd name="T96" fmla="*/ 82 w 248"/>
                <a:gd name="T97" fmla="*/ 226 h 315"/>
                <a:gd name="T98" fmla="*/ 58 w 248"/>
                <a:gd name="T99" fmla="*/ 240 h 315"/>
                <a:gd name="T100" fmla="*/ 15 w 248"/>
                <a:gd name="T101" fmla="*/ 300 h 3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"/>
                <a:gd name="T154" fmla="*/ 0 h 315"/>
                <a:gd name="T155" fmla="*/ 248 w 248"/>
                <a:gd name="T156" fmla="*/ 315 h 3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Freeform 366"/>
            <p:cNvSpPr>
              <a:spLocks/>
            </p:cNvSpPr>
            <p:nvPr/>
          </p:nvSpPr>
          <p:spPr bwMode="auto">
            <a:xfrm>
              <a:off x="3380" y="1678"/>
              <a:ext cx="117" cy="312"/>
            </a:xfrm>
            <a:custGeom>
              <a:avLst/>
              <a:gdLst>
                <a:gd name="T0" fmla="*/ 117 w 117"/>
                <a:gd name="T1" fmla="*/ 168 h 312"/>
                <a:gd name="T2" fmla="*/ 117 w 117"/>
                <a:gd name="T3" fmla="*/ 161 h 312"/>
                <a:gd name="T4" fmla="*/ 108 w 117"/>
                <a:gd name="T5" fmla="*/ 156 h 312"/>
                <a:gd name="T6" fmla="*/ 98 w 117"/>
                <a:gd name="T7" fmla="*/ 151 h 312"/>
                <a:gd name="T8" fmla="*/ 93 w 117"/>
                <a:gd name="T9" fmla="*/ 142 h 312"/>
                <a:gd name="T10" fmla="*/ 93 w 117"/>
                <a:gd name="T11" fmla="*/ 135 h 312"/>
                <a:gd name="T12" fmla="*/ 101 w 117"/>
                <a:gd name="T13" fmla="*/ 125 h 312"/>
                <a:gd name="T14" fmla="*/ 105 w 117"/>
                <a:gd name="T15" fmla="*/ 101 h 312"/>
                <a:gd name="T16" fmla="*/ 96 w 117"/>
                <a:gd name="T17" fmla="*/ 79 h 312"/>
                <a:gd name="T18" fmla="*/ 77 w 117"/>
                <a:gd name="T19" fmla="*/ 48 h 312"/>
                <a:gd name="T20" fmla="*/ 62 w 117"/>
                <a:gd name="T21" fmla="*/ 36 h 312"/>
                <a:gd name="T22" fmla="*/ 67 w 117"/>
                <a:gd name="T23" fmla="*/ 34 h 312"/>
                <a:gd name="T24" fmla="*/ 65 w 117"/>
                <a:gd name="T25" fmla="*/ 29 h 312"/>
                <a:gd name="T26" fmla="*/ 53 w 117"/>
                <a:gd name="T27" fmla="*/ 24 h 312"/>
                <a:gd name="T28" fmla="*/ 38 w 117"/>
                <a:gd name="T29" fmla="*/ 19 h 312"/>
                <a:gd name="T30" fmla="*/ 48 w 117"/>
                <a:gd name="T31" fmla="*/ 10 h 312"/>
                <a:gd name="T32" fmla="*/ 53 w 117"/>
                <a:gd name="T33" fmla="*/ 0 h 312"/>
                <a:gd name="T34" fmla="*/ 26 w 117"/>
                <a:gd name="T35" fmla="*/ 12 h 312"/>
                <a:gd name="T36" fmla="*/ 0 w 117"/>
                <a:gd name="T37" fmla="*/ 17 h 312"/>
                <a:gd name="T38" fmla="*/ 21 w 117"/>
                <a:gd name="T39" fmla="*/ 34 h 312"/>
                <a:gd name="T40" fmla="*/ 45 w 117"/>
                <a:gd name="T41" fmla="*/ 58 h 312"/>
                <a:gd name="T42" fmla="*/ 67 w 117"/>
                <a:gd name="T43" fmla="*/ 79 h 312"/>
                <a:gd name="T44" fmla="*/ 77 w 117"/>
                <a:gd name="T45" fmla="*/ 98 h 312"/>
                <a:gd name="T46" fmla="*/ 77 w 117"/>
                <a:gd name="T47" fmla="*/ 142 h 312"/>
                <a:gd name="T48" fmla="*/ 65 w 117"/>
                <a:gd name="T49" fmla="*/ 185 h 312"/>
                <a:gd name="T50" fmla="*/ 74 w 117"/>
                <a:gd name="T51" fmla="*/ 197 h 312"/>
                <a:gd name="T52" fmla="*/ 74 w 117"/>
                <a:gd name="T53" fmla="*/ 204 h 312"/>
                <a:gd name="T54" fmla="*/ 67 w 117"/>
                <a:gd name="T55" fmla="*/ 207 h 312"/>
                <a:gd name="T56" fmla="*/ 50 w 117"/>
                <a:gd name="T57" fmla="*/ 209 h 312"/>
                <a:gd name="T58" fmla="*/ 53 w 117"/>
                <a:gd name="T59" fmla="*/ 223 h 312"/>
                <a:gd name="T60" fmla="*/ 53 w 117"/>
                <a:gd name="T61" fmla="*/ 235 h 312"/>
                <a:gd name="T62" fmla="*/ 69 w 117"/>
                <a:gd name="T63" fmla="*/ 274 h 312"/>
                <a:gd name="T64" fmla="*/ 77 w 117"/>
                <a:gd name="T65" fmla="*/ 312 h 312"/>
                <a:gd name="T66" fmla="*/ 81 w 117"/>
                <a:gd name="T67" fmla="*/ 312 h 312"/>
                <a:gd name="T68" fmla="*/ 84 w 117"/>
                <a:gd name="T69" fmla="*/ 312 h 312"/>
                <a:gd name="T70" fmla="*/ 91 w 117"/>
                <a:gd name="T71" fmla="*/ 305 h 312"/>
                <a:gd name="T72" fmla="*/ 96 w 117"/>
                <a:gd name="T73" fmla="*/ 298 h 312"/>
                <a:gd name="T74" fmla="*/ 86 w 117"/>
                <a:gd name="T75" fmla="*/ 276 h 312"/>
                <a:gd name="T76" fmla="*/ 91 w 117"/>
                <a:gd name="T77" fmla="*/ 250 h 312"/>
                <a:gd name="T78" fmla="*/ 98 w 117"/>
                <a:gd name="T79" fmla="*/ 248 h 312"/>
                <a:gd name="T80" fmla="*/ 105 w 117"/>
                <a:gd name="T81" fmla="*/ 245 h 312"/>
                <a:gd name="T82" fmla="*/ 93 w 117"/>
                <a:gd name="T83" fmla="*/ 235 h 312"/>
                <a:gd name="T84" fmla="*/ 86 w 117"/>
                <a:gd name="T85" fmla="*/ 226 h 312"/>
                <a:gd name="T86" fmla="*/ 89 w 117"/>
                <a:gd name="T87" fmla="*/ 214 h 312"/>
                <a:gd name="T88" fmla="*/ 93 w 117"/>
                <a:gd name="T89" fmla="*/ 202 h 312"/>
                <a:gd name="T90" fmla="*/ 105 w 117"/>
                <a:gd name="T91" fmla="*/ 190 h 312"/>
                <a:gd name="T92" fmla="*/ 117 w 117"/>
                <a:gd name="T93" fmla="*/ 173 h 3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312"/>
                <a:gd name="T143" fmla="*/ 117 w 117"/>
                <a:gd name="T144" fmla="*/ 312 h 3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Freeform 367"/>
            <p:cNvSpPr>
              <a:spLocks/>
            </p:cNvSpPr>
            <p:nvPr/>
          </p:nvSpPr>
          <p:spPr bwMode="auto">
            <a:xfrm>
              <a:off x="3142" y="1846"/>
              <a:ext cx="58" cy="118"/>
            </a:xfrm>
            <a:custGeom>
              <a:avLst/>
              <a:gdLst>
                <a:gd name="T0" fmla="*/ 31 w 58"/>
                <a:gd name="T1" fmla="*/ 0 h 118"/>
                <a:gd name="T2" fmla="*/ 39 w 58"/>
                <a:gd name="T3" fmla="*/ 12 h 118"/>
                <a:gd name="T4" fmla="*/ 46 w 58"/>
                <a:gd name="T5" fmla="*/ 29 h 118"/>
                <a:gd name="T6" fmla="*/ 53 w 58"/>
                <a:gd name="T7" fmla="*/ 43 h 118"/>
                <a:gd name="T8" fmla="*/ 58 w 58"/>
                <a:gd name="T9" fmla="*/ 51 h 118"/>
                <a:gd name="T10" fmla="*/ 39 w 58"/>
                <a:gd name="T11" fmla="*/ 46 h 118"/>
                <a:gd name="T12" fmla="*/ 39 w 58"/>
                <a:gd name="T13" fmla="*/ 60 h 118"/>
                <a:gd name="T14" fmla="*/ 36 w 58"/>
                <a:gd name="T15" fmla="*/ 82 h 118"/>
                <a:gd name="T16" fmla="*/ 31 w 58"/>
                <a:gd name="T17" fmla="*/ 106 h 118"/>
                <a:gd name="T18" fmla="*/ 31 w 58"/>
                <a:gd name="T19" fmla="*/ 118 h 118"/>
                <a:gd name="T20" fmla="*/ 29 w 58"/>
                <a:gd name="T21" fmla="*/ 96 h 118"/>
                <a:gd name="T22" fmla="*/ 26 w 58"/>
                <a:gd name="T23" fmla="*/ 70 h 118"/>
                <a:gd name="T24" fmla="*/ 24 w 58"/>
                <a:gd name="T25" fmla="*/ 46 h 118"/>
                <a:gd name="T26" fmla="*/ 24 w 58"/>
                <a:gd name="T27" fmla="*/ 31 h 118"/>
                <a:gd name="T28" fmla="*/ 22 w 58"/>
                <a:gd name="T29" fmla="*/ 36 h 118"/>
                <a:gd name="T30" fmla="*/ 17 w 58"/>
                <a:gd name="T31" fmla="*/ 46 h 118"/>
                <a:gd name="T32" fmla="*/ 12 w 58"/>
                <a:gd name="T33" fmla="*/ 55 h 118"/>
                <a:gd name="T34" fmla="*/ 7 w 58"/>
                <a:gd name="T35" fmla="*/ 63 h 118"/>
                <a:gd name="T36" fmla="*/ 5 w 58"/>
                <a:gd name="T37" fmla="*/ 65 h 118"/>
                <a:gd name="T38" fmla="*/ 5 w 58"/>
                <a:gd name="T39" fmla="*/ 67 h 118"/>
                <a:gd name="T40" fmla="*/ 5 w 58"/>
                <a:gd name="T41" fmla="*/ 65 h 118"/>
                <a:gd name="T42" fmla="*/ 5 w 58"/>
                <a:gd name="T43" fmla="*/ 65 h 118"/>
                <a:gd name="T44" fmla="*/ 0 w 58"/>
                <a:gd name="T45" fmla="*/ 51 h 118"/>
                <a:gd name="T46" fmla="*/ 10 w 58"/>
                <a:gd name="T47" fmla="*/ 36 h 118"/>
                <a:gd name="T48" fmla="*/ 17 w 58"/>
                <a:gd name="T49" fmla="*/ 22 h 118"/>
                <a:gd name="T50" fmla="*/ 24 w 58"/>
                <a:gd name="T51" fmla="*/ 7 h 118"/>
                <a:gd name="T52" fmla="*/ 31 w 58"/>
                <a:gd name="T53" fmla="*/ 0 h 1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118"/>
                <a:gd name="T83" fmla="*/ 58 w 58"/>
                <a:gd name="T84" fmla="*/ 118 h 1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5" name="Freeform 368"/>
            <p:cNvSpPr>
              <a:spLocks/>
            </p:cNvSpPr>
            <p:nvPr/>
          </p:nvSpPr>
          <p:spPr bwMode="auto">
            <a:xfrm>
              <a:off x="3190" y="1904"/>
              <a:ext cx="15" cy="43"/>
            </a:xfrm>
            <a:custGeom>
              <a:avLst/>
              <a:gdLst>
                <a:gd name="T0" fmla="*/ 10 w 15"/>
                <a:gd name="T1" fmla="*/ 0 h 43"/>
                <a:gd name="T2" fmla="*/ 7 w 15"/>
                <a:gd name="T3" fmla="*/ 7 h 43"/>
                <a:gd name="T4" fmla="*/ 3 w 15"/>
                <a:gd name="T5" fmla="*/ 17 h 43"/>
                <a:gd name="T6" fmla="*/ 0 w 15"/>
                <a:gd name="T7" fmla="*/ 29 h 43"/>
                <a:gd name="T8" fmla="*/ 0 w 15"/>
                <a:gd name="T9" fmla="*/ 43 h 43"/>
                <a:gd name="T10" fmla="*/ 3 w 15"/>
                <a:gd name="T11" fmla="*/ 38 h 43"/>
                <a:gd name="T12" fmla="*/ 5 w 15"/>
                <a:gd name="T13" fmla="*/ 29 h 43"/>
                <a:gd name="T14" fmla="*/ 10 w 15"/>
                <a:gd name="T15" fmla="*/ 17 h 43"/>
                <a:gd name="T16" fmla="*/ 15 w 15"/>
                <a:gd name="T17" fmla="*/ 9 h 43"/>
                <a:gd name="T18" fmla="*/ 10 w 1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3"/>
                <a:gd name="T32" fmla="*/ 15 w 1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Freeform 369"/>
            <p:cNvSpPr>
              <a:spLocks/>
            </p:cNvSpPr>
            <p:nvPr/>
          </p:nvSpPr>
          <p:spPr bwMode="auto">
            <a:xfrm>
              <a:off x="3137" y="2048"/>
              <a:ext cx="125" cy="46"/>
            </a:xfrm>
            <a:custGeom>
              <a:avLst/>
              <a:gdLst>
                <a:gd name="T0" fmla="*/ 65 w 125"/>
                <a:gd name="T1" fmla="*/ 10 h 46"/>
                <a:gd name="T2" fmla="*/ 65 w 125"/>
                <a:gd name="T3" fmla="*/ 10 h 46"/>
                <a:gd name="T4" fmla="*/ 68 w 125"/>
                <a:gd name="T5" fmla="*/ 7 h 46"/>
                <a:gd name="T6" fmla="*/ 72 w 125"/>
                <a:gd name="T7" fmla="*/ 5 h 46"/>
                <a:gd name="T8" fmla="*/ 77 w 125"/>
                <a:gd name="T9" fmla="*/ 5 h 46"/>
                <a:gd name="T10" fmla="*/ 87 w 125"/>
                <a:gd name="T11" fmla="*/ 10 h 46"/>
                <a:gd name="T12" fmla="*/ 104 w 125"/>
                <a:gd name="T13" fmla="*/ 15 h 46"/>
                <a:gd name="T14" fmla="*/ 118 w 125"/>
                <a:gd name="T15" fmla="*/ 22 h 46"/>
                <a:gd name="T16" fmla="*/ 125 w 125"/>
                <a:gd name="T17" fmla="*/ 29 h 46"/>
                <a:gd name="T18" fmla="*/ 125 w 125"/>
                <a:gd name="T19" fmla="*/ 34 h 46"/>
                <a:gd name="T20" fmla="*/ 123 w 125"/>
                <a:gd name="T21" fmla="*/ 39 h 46"/>
                <a:gd name="T22" fmla="*/ 118 w 125"/>
                <a:gd name="T23" fmla="*/ 41 h 46"/>
                <a:gd name="T24" fmla="*/ 113 w 125"/>
                <a:gd name="T25" fmla="*/ 43 h 46"/>
                <a:gd name="T26" fmla="*/ 99 w 125"/>
                <a:gd name="T27" fmla="*/ 46 h 46"/>
                <a:gd name="T28" fmla="*/ 82 w 125"/>
                <a:gd name="T29" fmla="*/ 46 h 46"/>
                <a:gd name="T30" fmla="*/ 68 w 125"/>
                <a:gd name="T31" fmla="*/ 43 h 46"/>
                <a:gd name="T32" fmla="*/ 60 w 125"/>
                <a:gd name="T33" fmla="*/ 39 h 46"/>
                <a:gd name="T34" fmla="*/ 60 w 125"/>
                <a:gd name="T35" fmla="*/ 31 h 46"/>
                <a:gd name="T36" fmla="*/ 60 w 125"/>
                <a:gd name="T37" fmla="*/ 27 h 46"/>
                <a:gd name="T38" fmla="*/ 60 w 125"/>
                <a:gd name="T39" fmla="*/ 22 h 46"/>
                <a:gd name="T40" fmla="*/ 60 w 125"/>
                <a:gd name="T41" fmla="*/ 19 h 46"/>
                <a:gd name="T42" fmla="*/ 58 w 125"/>
                <a:gd name="T43" fmla="*/ 19 h 46"/>
                <a:gd name="T44" fmla="*/ 53 w 125"/>
                <a:gd name="T45" fmla="*/ 22 h 46"/>
                <a:gd name="T46" fmla="*/ 48 w 125"/>
                <a:gd name="T47" fmla="*/ 27 h 46"/>
                <a:gd name="T48" fmla="*/ 39 w 125"/>
                <a:gd name="T49" fmla="*/ 27 h 46"/>
                <a:gd name="T50" fmla="*/ 24 w 125"/>
                <a:gd name="T51" fmla="*/ 24 h 46"/>
                <a:gd name="T52" fmla="*/ 12 w 125"/>
                <a:gd name="T53" fmla="*/ 19 h 46"/>
                <a:gd name="T54" fmla="*/ 3 w 125"/>
                <a:gd name="T55" fmla="*/ 15 h 46"/>
                <a:gd name="T56" fmla="*/ 0 w 125"/>
                <a:gd name="T57" fmla="*/ 10 h 46"/>
                <a:gd name="T58" fmla="*/ 10 w 125"/>
                <a:gd name="T59" fmla="*/ 2 h 46"/>
                <a:gd name="T60" fmla="*/ 27 w 125"/>
                <a:gd name="T61" fmla="*/ 0 h 46"/>
                <a:gd name="T62" fmla="*/ 48 w 125"/>
                <a:gd name="T63" fmla="*/ 2 h 46"/>
                <a:gd name="T64" fmla="*/ 65 w 125"/>
                <a:gd name="T65" fmla="*/ 1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46"/>
                <a:gd name="T101" fmla="*/ 125 w 12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7" name="Freeform 370"/>
            <p:cNvSpPr>
              <a:spLocks/>
            </p:cNvSpPr>
            <p:nvPr/>
          </p:nvSpPr>
          <p:spPr bwMode="auto">
            <a:xfrm>
              <a:off x="3296" y="2036"/>
              <a:ext cx="134" cy="46"/>
            </a:xfrm>
            <a:custGeom>
              <a:avLst/>
              <a:gdLst>
                <a:gd name="T0" fmla="*/ 0 w 134"/>
                <a:gd name="T1" fmla="*/ 14 h 46"/>
                <a:gd name="T2" fmla="*/ 5 w 134"/>
                <a:gd name="T3" fmla="*/ 10 h 46"/>
                <a:gd name="T4" fmla="*/ 14 w 134"/>
                <a:gd name="T5" fmla="*/ 5 h 46"/>
                <a:gd name="T6" fmla="*/ 26 w 134"/>
                <a:gd name="T7" fmla="*/ 2 h 46"/>
                <a:gd name="T8" fmla="*/ 38 w 134"/>
                <a:gd name="T9" fmla="*/ 0 h 46"/>
                <a:gd name="T10" fmla="*/ 50 w 134"/>
                <a:gd name="T11" fmla="*/ 2 h 46"/>
                <a:gd name="T12" fmla="*/ 62 w 134"/>
                <a:gd name="T13" fmla="*/ 7 h 46"/>
                <a:gd name="T14" fmla="*/ 69 w 134"/>
                <a:gd name="T15" fmla="*/ 12 h 46"/>
                <a:gd name="T16" fmla="*/ 79 w 134"/>
                <a:gd name="T17" fmla="*/ 19 h 46"/>
                <a:gd name="T18" fmla="*/ 89 w 134"/>
                <a:gd name="T19" fmla="*/ 24 h 46"/>
                <a:gd name="T20" fmla="*/ 98 w 134"/>
                <a:gd name="T21" fmla="*/ 27 h 46"/>
                <a:gd name="T22" fmla="*/ 108 w 134"/>
                <a:gd name="T23" fmla="*/ 27 h 46"/>
                <a:gd name="T24" fmla="*/ 115 w 134"/>
                <a:gd name="T25" fmla="*/ 27 h 46"/>
                <a:gd name="T26" fmla="*/ 122 w 134"/>
                <a:gd name="T27" fmla="*/ 27 h 46"/>
                <a:gd name="T28" fmla="*/ 127 w 134"/>
                <a:gd name="T29" fmla="*/ 27 h 46"/>
                <a:gd name="T30" fmla="*/ 132 w 134"/>
                <a:gd name="T31" fmla="*/ 29 h 46"/>
                <a:gd name="T32" fmla="*/ 134 w 134"/>
                <a:gd name="T33" fmla="*/ 31 h 46"/>
                <a:gd name="T34" fmla="*/ 132 w 134"/>
                <a:gd name="T35" fmla="*/ 36 h 46"/>
                <a:gd name="T36" fmla="*/ 127 w 134"/>
                <a:gd name="T37" fmla="*/ 41 h 46"/>
                <a:gd name="T38" fmla="*/ 117 w 134"/>
                <a:gd name="T39" fmla="*/ 43 h 46"/>
                <a:gd name="T40" fmla="*/ 108 w 134"/>
                <a:gd name="T41" fmla="*/ 46 h 46"/>
                <a:gd name="T42" fmla="*/ 96 w 134"/>
                <a:gd name="T43" fmla="*/ 46 h 46"/>
                <a:gd name="T44" fmla="*/ 81 w 134"/>
                <a:gd name="T45" fmla="*/ 46 h 46"/>
                <a:gd name="T46" fmla="*/ 67 w 134"/>
                <a:gd name="T47" fmla="*/ 43 h 46"/>
                <a:gd name="T48" fmla="*/ 55 w 134"/>
                <a:gd name="T49" fmla="*/ 41 h 46"/>
                <a:gd name="T50" fmla="*/ 48 w 134"/>
                <a:gd name="T51" fmla="*/ 39 h 46"/>
                <a:gd name="T52" fmla="*/ 38 w 134"/>
                <a:gd name="T53" fmla="*/ 36 h 46"/>
                <a:gd name="T54" fmla="*/ 31 w 134"/>
                <a:gd name="T55" fmla="*/ 34 h 46"/>
                <a:gd name="T56" fmla="*/ 21 w 134"/>
                <a:gd name="T57" fmla="*/ 34 h 46"/>
                <a:gd name="T58" fmla="*/ 12 w 134"/>
                <a:gd name="T59" fmla="*/ 34 h 46"/>
                <a:gd name="T60" fmla="*/ 5 w 134"/>
                <a:gd name="T61" fmla="*/ 29 h 46"/>
                <a:gd name="T62" fmla="*/ 0 w 134"/>
                <a:gd name="T63" fmla="*/ 24 h 46"/>
                <a:gd name="T64" fmla="*/ 0 w 134"/>
                <a:gd name="T65" fmla="*/ 14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46"/>
                <a:gd name="T101" fmla="*/ 134 w 134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371"/>
            <p:cNvSpPr>
              <a:spLocks/>
            </p:cNvSpPr>
            <p:nvPr/>
          </p:nvSpPr>
          <p:spPr bwMode="auto">
            <a:xfrm>
              <a:off x="2820" y="1981"/>
              <a:ext cx="48" cy="33"/>
            </a:xfrm>
            <a:custGeom>
              <a:avLst/>
              <a:gdLst>
                <a:gd name="T0" fmla="*/ 0 w 48"/>
                <a:gd name="T1" fmla="*/ 24 h 33"/>
                <a:gd name="T2" fmla="*/ 8 w 48"/>
                <a:gd name="T3" fmla="*/ 17 h 33"/>
                <a:gd name="T4" fmla="*/ 17 w 48"/>
                <a:gd name="T5" fmla="*/ 9 h 33"/>
                <a:gd name="T6" fmla="*/ 29 w 48"/>
                <a:gd name="T7" fmla="*/ 2 h 33"/>
                <a:gd name="T8" fmla="*/ 41 w 48"/>
                <a:gd name="T9" fmla="*/ 0 h 33"/>
                <a:gd name="T10" fmla="*/ 48 w 48"/>
                <a:gd name="T11" fmla="*/ 5 h 33"/>
                <a:gd name="T12" fmla="*/ 39 w 48"/>
                <a:gd name="T13" fmla="*/ 9 h 33"/>
                <a:gd name="T14" fmla="*/ 27 w 48"/>
                <a:gd name="T15" fmla="*/ 17 h 33"/>
                <a:gd name="T16" fmla="*/ 15 w 48"/>
                <a:gd name="T17" fmla="*/ 26 h 33"/>
                <a:gd name="T18" fmla="*/ 8 w 48"/>
                <a:gd name="T19" fmla="*/ 33 h 33"/>
                <a:gd name="T20" fmla="*/ 0 w 48"/>
                <a:gd name="T21" fmla="*/ 2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3"/>
                <a:gd name="T35" fmla="*/ 48 w 4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372"/>
            <p:cNvSpPr>
              <a:spLocks/>
            </p:cNvSpPr>
            <p:nvPr/>
          </p:nvSpPr>
          <p:spPr bwMode="auto">
            <a:xfrm>
              <a:off x="3147" y="2118"/>
              <a:ext cx="341" cy="178"/>
            </a:xfrm>
            <a:custGeom>
              <a:avLst/>
              <a:gdLst>
                <a:gd name="T0" fmla="*/ 12 w 341"/>
                <a:gd name="T1" fmla="*/ 127 h 178"/>
                <a:gd name="T2" fmla="*/ 43 w 341"/>
                <a:gd name="T3" fmla="*/ 118 h 178"/>
                <a:gd name="T4" fmla="*/ 79 w 341"/>
                <a:gd name="T5" fmla="*/ 110 h 178"/>
                <a:gd name="T6" fmla="*/ 113 w 341"/>
                <a:gd name="T7" fmla="*/ 110 h 178"/>
                <a:gd name="T8" fmla="*/ 151 w 341"/>
                <a:gd name="T9" fmla="*/ 125 h 178"/>
                <a:gd name="T10" fmla="*/ 209 w 341"/>
                <a:gd name="T11" fmla="*/ 134 h 178"/>
                <a:gd name="T12" fmla="*/ 259 w 341"/>
                <a:gd name="T13" fmla="*/ 130 h 178"/>
                <a:gd name="T14" fmla="*/ 295 w 341"/>
                <a:gd name="T15" fmla="*/ 103 h 178"/>
                <a:gd name="T16" fmla="*/ 290 w 341"/>
                <a:gd name="T17" fmla="*/ 82 h 178"/>
                <a:gd name="T18" fmla="*/ 269 w 341"/>
                <a:gd name="T19" fmla="*/ 98 h 178"/>
                <a:gd name="T20" fmla="*/ 252 w 341"/>
                <a:gd name="T21" fmla="*/ 110 h 178"/>
                <a:gd name="T22" fmla="*/ 235 w 341"/>
                <a:gd name="T23" fmla="*/ 110 h 178"/>
                <a:gd name="T24" fmla="*/ 235 w 341"/>
                <a:gd name="T25" fmla="*/ 101 h 178"/>
                <a:gd name="T26" fmla="*/ 235 w 341"/>
                <a:gd name="T27" fmla="*/ 94 h 178"/>
                <a:gd name="T28" fmla="*/ 218 w 341"/>
                <a:gd name="T29" fmla="*/ 91 h 178"/>
                <a:gd name="T30" fmla="*/ 202 w 341"/>
                <a:gd name="T31" fmla="*/ 86 h 178"/>
                <a:gd name="T32" fmla="*/ 209 w 341"/>
                <a:gd name="T33" fmla="*/ 72 h 178"/>
                <a:gd name="T34" fmla="*/ 245 w 341"/>
                <a:gd name="T35" fmla="*/ 53 h 178"/>
                <a:gd name="T36" fmla="*/ 288 w 341"/>
                <a:gd name="T37" fmla="*/ 31 h 178"/>
                <a:gd name="T38" fmla="*/ 324 w 341"/>
                <a:gd name="T39" fmla="*/ 12 h 178"/>
                <a:gd name="T40" fmla="*/ 341 w 341"/>
                <a:gd name="T41" fmla="*/ 29 h 178"/>
                <a:gd name="T42" fmla="*/ 319 w 341"/>
                <a:gd name="T43" fmla="*/ 72 h 178"/>
                <a:gd name="T44" fmla="*/ 314 w 341"/>
                <a:gd name="T45" fmla="*/ 113 h 178"/>
                <a:gd name="T46" fmla="*/ 310 w 341"/>
                <a:gd name="T47" fmla="*/ 149 h 178"/>
                <a:gd name="T48" fmla="*/ 305 w 341"/>
                <a:gd name="T49" fmla="*/ 158 h 178"/>
                <a:gd name="T50" fmla="*/ 298 w 341"/>
                <a:gd name="T51" fmla="*/ 151 h 178"/>
                <a:gd name="T52" fmla="*/ 283 w 341"/>
                <a:gd name="T53" fmla="*/ 156 h 178"/>
                <a:gd name="T54" fmla="*/ 254 w 341"/>
                <a:gd name="T55" fmla="*/ 166 h 178"/>
                <a:gd name="T56" fmla="*/ 218 w 341"/>
                <a:gd name="T57" fmla="*/ 175 h 178"/>
                <a:gd name="T58" fmla="*/ 190 w 341"/>
                <a:gd name="T59" fmla="*/ 178 h 178"/>
                <a:gd name="T60" fmla="*/ 173 w 341"/>
                <a:gd name="T61" fmla="*/ 166 h 178"/>
                <a:gd name="T62" fmla="*/ 161 w 341"/>
                <a:gd name="T63" fmla="*/ 156 h 178"/>
                <a:gd name="T64" fmla="*/ 134 w 341"/>
                <a:gd name="T65" fmla="*/ 154 h 178"/>
                <a:gd name="T66" fmla="*/ 113 w 341"/>
                <a:gd name="T67" fmla="*/ 158 h 178"/>
                <a:gd name="T68" fmla="*/ 94 w 341"/>
                <a:gd name="T69" fmla="*/ 161 h 178"/>
                <a:gd name="T70" fmla="*/ 72 w 341"/>
                <a:gd name="T71" fmla="*/ 156 h 178"/>
                <a:gd name="T72" fmla="*/ 58 w 341"/>
                <a:gd name="T73" fmla="*/ 144 h 178"/>
                <a:gd name="T74" fmla="*/ 43 w 341"/>
                <a:gd name="T75" fmla="*/ 137 h 178"/>
                <a:gd name="T76" fmla="*/ 19 w 341"/>
                <a:gd name="T77" fmla="*/ 134 h 178"/>
                <a:gd name="T78" fmla="*/ 5 w 341"/>
                <a:gd name="T79" fmla="*/ 134 h 1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1"/>
                <a:gd name="T121" fmla="*/ 0 h 178"/>
                <a:gd name="T122" fmla="*/ 341 w 341"/>
                <a:gd name="T123" fmla="*/ 178 h 1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373"/>
            <p:cNvSpPr>
              <a:spLocks/>
            </p:cNvSpPr>
            <p:nvPr/>
          </p:nvSpPr>
          <p:spPr bwMode="auto">
            <a:xfrm>
              <a:off x="3433" y="2272"/>
              <a:ext cx="60" cy="269"/>
            </a:xfrm>
            <a:custGeom>
              <a:avLst/>
              <a:gdLst>
                <a:gd name="T0" fmla="*/ 60 w 60"/>
                <a:gd name="T1" fmla="*/ 0 h 269"/>
                <a:gd name="T2" fmla="*/ 52 w 60"/>
                <a:gd name="T3" fmla="*/ 55 h 269"/>
                <a:gd name="T4" fmla="*/ 33 w 60"/>
                <a:gd name="T5" fmla="*/ 139 h 269"/>
                <a:gd name="T6" fmla="*/ 12 w 60"/>
                <a:gd name="T7" fmla="*/ 221 h 269"/>
                <a:gd name="T8" fmla="*/ 0 w 60"/>
                <a:gd name="T9" fmla="*/ 269 h 269"/>
                <a:gd name="T10" fmla="*/ 7 w 60"/>
                <a:gd name="T11" fmla="*/ 206 h 269"/>
                <a:gd name="T12" fmla="*/ 24 w 60"/>
                <a:gd name="T13" fmla="*/ 125 h 269"/>
                <a:gd name="T14" fmla="*/ 43 w 60"/>
                <a:gd name="T15" fmla="*/ 48 h 269"/>
                <a:gd name="T16" fmla="*/ 60 w 60"/>
                <a:gd name="T17" fmla="*/ 0 h 2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69"/>
                <a:gd name="T29" fmla="*/ 60 w 60"/>
                <a:gd name="T30" fmla="*/ 269 h 2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374"/>
            <p:cNvSpPr>
              <a:spLocks/>
            </p:cNvSpPr>
            <p:nvPr/>
          </p:nvSpPr>
          <p:spPr bwMode="auto">
            <a:xfrm>
              <a:off x="2993" y="3324"/>
              <a:ext cx="190" cy="440"/>
            </a:xfrm>
            <a:custGeom>
              <a:avLst/>
              <a:gdLst>
                <a:gd name="T0" fmla="*/ 63 w 190"/>
                <a:gd name="T1" fmla="*/ 5 h 440"/>
                <a:gd name="T2" fmla="*/ 65 w 190"/>
                <a:gd name="T3" fmla="*/ 17 h 440"/>
                <a:gd name="T4" fmla="*/ 48 w 190"/>
                <a:gd name="T5" fmla="*/ 29 h 440"/>
                <a:gd name="T6" fmla="*/ 15 w 190"/>
                <a:gd name="T7" fmla="*/ 32 h 440"/>
                <a:gd name="T8" fmla="*/ 0 w 190"/>
                <a:gd name="T9" fmla="*/ 34 h 440"/>
                <a:gd name="T10" fmla="*/ 3 w 190"/>
                <a:gd name="T11" fmla="*/ 48 h 440"/>
                <a:gd name="T12" fmla="*/ 17 w 190"/>
                <a:gd name="T13" fmla="*/ 60 h 440"/>
                <a:gd name="T14" fmla="*/ 53 w 190"/>
                <a:gd name="T15" fmla="*/ 60 h 440"/>
                <a:gd name="T16" fmla="*/ 67 w 190"/>
                <a:gd name="T17" fmla="*/ 60 h 440"/>
                <a:gd name="T18" fmla="*/ 75 w 190"/>
                <a:gd name="T19" fmla="*/ 87 h 440"/>
                <a:gd name="T20" fmla="*/ 67 w 190"/>
                <a:gd name="T21" fmla="*/ 99 h 440"/>
                <a:gd name="T22" fmla="*/ 43 w 190"/>
                <a:gd name="T23" fmla="*/ 104 h 440"/>
                <a:gd name="T24" fmla="*/ 34 w 190"/>
                <a:gd name="T25" fmla="*/ 109 h 440"/>
                <a:gd name="T26" fmla="*/ 34 w 190"/>
                <a:gd name="T27" fmla="*/ 121 h 440"/>
                <a:gd name="T28" fmla="*/ 46 w 190"/>
                <a:gd name="T29" fmla="*/ 130 h 440"/>
                <a:gd name="T30" fmla="*/ 72 w 190"/>
                <a:gd name="T31" fmla="*/ 135 h 440"/>
                <a:gd name="T32" fmla="*/ 87 w 190"/>
                <a:gd name="T33" fmla="*/ 159 h 440"/>
                <a:gd name="T34" fmla="*/ 103 w 190"/>
                <a:gd name="T35" fmla="*/ 238 h 440"/>
                <a:gd name="T36" fmla="*/ 94 w 190"/>
                <a:gd name="T37" fmla="*/ 265 h 440"/>
                <a:gd name="T38" fmla="*/ 67 w 190"/>
                <a:gd name="T39" fmla="*/ 270 h 440"/>
                <a:gd name="T40" fmla="*/ 55 w 190"/>
                <a:gd name="T41" fmla="*/ 274 h 440"/>
                <a:gd name="T42" fmla="*/ 58 w 190"/>
                <a:gd name="T43" fmla="*/ 289 h 440"/>
                <a:gd name="T44" fmla="*/ 72 w 190"/>
                <a:gd name="T45" fmla="*/ 298 h 440"/>
                <a:gd name="T46" fmla="*/ 101 w 190"/>
                <a:gd name="T47" fmla="*/ 291 h 440"/>
                <a:gd name="T48" fmla="*/ 113 w 190"/>
                <a:gd name="T49" fmla="*/ 301 h 440"/>
                <a:gd name="T50" fmla="*/ 123 w 190"/>
                <a:gd name="T51" fmla="*/ 344 h 440"/>
                <a:gd name="T52" fmla="*/ 118 w 190"/>
                <a:gd name="T53" fmla="*/ 361 h 440"/>
                <a:gd name="T54" fmla="*/ 103 w 190"/>
                <a:gd name="T55" fmla="*/ 366 h 440"/>
                <a:gd name="T56" fmla="*/ 99 w 190"/>
                <a:gd name="T57" fmla="*/ 371 h 440"/>
                <a:gd name="T58" fmla="*/ 106 w 190"/>
                <a:gd name="T59" fmla="*/ 380 h 440"/>
                <a:gd name="T60" fmla="*/ 113 w 190"/>
                <a:gd name="T61" fmla="*/ 385 h 440"/>
                <a:gd name="T62" fmla="*/ 125 w 190"/>
                <a:gd name="T63" fmla="*/ 380 h 440"/>
                <a:gd name="T64" fmla="*/ 135 w 190"/>
                <a:gd name="T65" fmla="*/ 395 h 440"/>
                <a:gd name="T66" fmla="*/ 147 w 190"/>
                <a:gd name="T67" fmla="*/ 428 h 440"/>
                <a:gd name="T68" fmla="*/ 151 w 190"/>
                <a:gd name="T69" fmla="*/ 419 h 440"/>
                <a:gd name="T70" fmla="*/ 144 w 190"/>
                <a:gd name="T71" fmla="*/ 371 h 440"/>
                <a:gd name="T72" fmla="*/ 135 w 190"/>
                <a:gd name="T73" fmla="*/ 330 h 440"/>
                <a:gd name="T74" fmla="*/ 127 w 190"/>
                <a:gd name="T75" fmla="*/ 301 h 440"/>
                <a:gd name="T76" fmla="*/ 123 w 190"/>
                <a:gd name="T77" fmla="*/ 270 h 440"/>
                <a:gd name="T78" fmla="*/ 113 w 190"/>
                <a:gd name="T79" fmla="*/ 212 h 440"/>
                <a:gd name="T80" fmla="*/ 118 w 190"/>
                <a:gd name="T81" fmla="*/ 197 h 440"/>
                <a:gd name="T82" fmla="*/ 139 w 190"/>
                <a:gd name="T83" fmla="*/ 202 h 440"/>
                <a:gd name="T84" fmla="*/ 166 w 190"/>
                <a:gd name="T85" fmla="*/ 202 h 440"/>
                <a:gd name="T86" fmla="*/ 185 w 190"/>
                <a:gd name="T87" fmla="*/ 200 h 440"/>
                <a:gd name="T88" fmla="*/ 190 w 190"/>
                <a:gd name="T89" fmla="*/ 193 h 440"/>
                <a:gd name="T90" fmla="*/ 190 w 190"/>
                <a:gd name="T91" fmla="*/ 181 h 440"/>
                <a:gd name="T92" fmla="*/ 180 w 190"/>
                <a:gd name="T93" fmla="*/ 178 h 440"/>
                <a:gd name="T94" fmla="*/ 156 w 190"/>
                <a:gd name="T95" fmla="*/ 176 h 440"/>
                <a:gd name="T96" fmla="*/ 130 w 190"/>
                <a:gd name="T97" fmla="*/ 173 h 440"/>
                <a:gd name="T98" fmla="*/ 108 w 190"/>
                <a:gd name="T99" fmla="*/ 166 h 440"/>
                <a:gd name="T100" fmla="*/ 101 w 190"/>
                <a:gd name="T101" fmla="*/ 157 h 440"/>
                <a:gd name="T102" fmla="*/ 96 w 190"/>
                <a:gd name="T103" fmla="*/ 137 h 440"/>
                <a:gd name="T104" fmla="*/ 103 w 190"/>
                <a:gd name="T105" fmla="*/ 135 h 440"/>
                <a:gd name="T106" fmla="*/ 125 w 190"/>
                <a:gd name="T107" fmla="*/ 137 h 440"/>
                <a:gd name="T108" fmla="*/ 139 w 190"/>
                <a:gd name="T109" fmla="*/ 116 h 440"/>
                <a:gd name="T110" fmla="*/ 108 w 190"/>
                <a:gd name="T111" fmla="*/ 111 h 440"/>
                <a:gd name="T112" fmla="*/ 89 w 190"/>
                <a:gd name="T113" fmla="*/ 106 h 440"/>
                <a:gd name="T114" fmla="*/ 91 w 190"/>
                <a:gd name="T115" fmla="*/ 70 h 440"/>
                <a:gd name="T116" fmla="*/ 113 w 190"/>
                <a:gd name="T117" fmla="*/ 68 h 440"/>
                <a:gd name="T118" fmla="*/ 115 w 190"/>
                <a:gd name="T119" fmla="*/ 48 h 440"/>
                <a:gd name="T120" fmla="*/ 96 w 190"/>
                <a:gd name="T121" fmla="*/ 48 h 440"/>
                <a:gd name="T122" fmla="*/ 77 w 190"/>
                <a:gd name="T123" fmla="*/ 44 h 440"/>
                <a:gd name="T124" fmla="*/ 63 w 190"/>
                <a:gd name="T125" fmla="*/ 0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440"/>
                <a:gd name="T191" fmla="*/ 190 w 190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375"/>
            <p:cNvSpPr>
              <a:spLocks/>
            </p:cNvSpPr>
            <p:nvPr/>
          </p:nvSpPr>
          <p:spPr bwMode="auto">
            <a:xfrm>
              <a:off x="3116" y="3334"/>
              <a:ext cx="185" cy="425"/>
            </a:xfrm>
            <a:custGeom>
              <a:avLst/>
              <a:gdLst>
                <a:gd name="T0" fmla="*/ 31 w 185"/>
                <a:gd name="T1" fmla="*/ 5 h 425"/>
                <a:gd name="T2" fmla="*/ 21 w 185"/>
                <a:gd name="T3" fmla="*/ 22 h 425"/>
                <a:gd name="T4" fmla="*/ 33 w 185"/>
                <a:gd name="T5" fmla="*/ 36 h 425"/>
                <a:gd name="T6" fmla="*/ 69 w 185"/>
                <a:gd name="T7" fmla="*/ 41 h 425"/>
                <a:gd name="T8" fmla="*/ 79 w 185"/>
                <a:gd name="T9" fmla="*/ 58 h 425"/>
                <a:gd name="T10" fmla="*/ 62 w 185"/>
                <a:gd name="T11" fmla="*/ 62 h 425"/>
                <a:gd name="T12" fmla="*/ 40 w 185"/>
                <a:gd name="T13" fmla="*/ 65 h 425"/>
                <a:gd name="T14" fmla="*/ 19 w 185"/>
                <a:gd name="T15" fmla="*/ 62 h 425"/>
                <a:gd name="T16" fmla="*/ 4 w 185"/>
                <a:gd name="T17" fmla="*/ 60 h 425"/>
                <a:gd name="T18" fmla="*/ 0 w 185"/>
                <a:gd name="T19" fmla="*/ 70 h 425"/>
                <a:gd name="T20" fmla="*/ 0 w 185"/>
                <a:gd name="T21" fmla="*/ 79 h 425"/>
                <a:gd name="T22" fmla="*/ 19 w 185"/>
                <a:gd name="T23" fmla="*/ 84 h 425"/>
                <a:gd name="T24" fmla="*/ 43 w 185"/>
                <a:gd name="T25" fmla="*/ 87 h 425"/>
                <a:gd name="T26" fmla="*/ 67 w 185"/>
                <a:gd name="T27" fmla="*/ 87 h 425"/>
                <a:gd name="T28" fmla="*/ 86 w 185"/>
                <a:gd name="T29" fmla="*/ 82 h 425"/>
                <a:gd name="T30" fmla="*/ 72 w 185"/>
                <a:gd name="T31" fmla="*/ 123 h 425"/>
                <a:gd name="T32" fmla="*/ 40 w 185"/>
                <a:gd name="T33" fmla="*/ 127 h 425"/>
                <a:gd name="T34" fmla="*/ 28 w 185"/>
                <a:gd name="T35" fmla="*/ 127 h 425"/>
                <a:gd name="T36" fmla="*/ 28 w 185"/>
                <a:gd name="T37" fmla="*/ 139 h 425"/>
                <a:gd name="T38" fmla="*/ 40 w 185"/>
                <a:gd name="T39" fmla="*/ 149 h 425"/>
                <a:gd name="T40" fmla="*/ 77 w 185"/>
                <a:gd name="T41" fmla="*/ 149 h 425"/>
                <a:gd name="T42" fmla="*/ 101 w 185"/>
                <a:gd name="T43" fmla="*/ 236 h 425"/>
                <a:gd name="T44" fmla="*/ 62 w 185"/>
                <a:gd name="T45" fmla="*/ 238 h 425"/>
                <a:gd name="T46" fmla="*/ 31 w 185"/>
                <a:gd name="T47" fmla="*/ 231 h 425"/>
                <a:gd name="T48" fmla="*/ 26 w 185"/>
                <a:gd name="T49" fmla="*/ 245 h 425"/>
                <a:gd name="T50" fmla="*/ 26 w 185"/>
                <a:gd name="T51" fmla="*/ 260 h 425"/>
                <a:gd name="T52" fmla="*/ 43 w 185"/>
                <a:gd name="T53" fmla="*/ 267 h 425"/>
                <a:gd name="T54" fmla="*/ 65 w 185"/>
                <a:gd name="T55" fmla="*/ 269 h 425"/>
                <a:gd name="T56" fmla="*/ 89 w 185"/>
                <a:gd name="T57" fmla="*/ 269 h 425"/>
                <a:gd name="T58" fmla="*/ 103 w 185"/>
                <a:gd name="T59" fmla="*/ 267 h 425"/>
                <a:gd name="T60" fmla="*/ 103 w 185"/>
                <a:gd name="T61" fmla="*/ 320 h 425"/>
                <a:gd name="T62" fmla="*/ 79 w 185"/>
                <a:gd name="T63" fmla="*/ 320 h 425"/>
                <a:gd name="T64" fmla="*/ 69 w 185"/>
                <a:gd name="T65" fmla="*/ 322 h 425"/>
                <a:gd name="T66" fmla="*/ 69 w 185"/>
                <a:gd name="T67" fmla="*/ 334 h 425"/>
                <a:gd name="T68" fmla="*/ 79 w 185"/>
                <a:gd name="T69" fmla="*/ 341 h 425"/>
                <a:gd name="T70" fmla="*/ 103 w 185"/>
                <a:gd name="T71" fmla="*/ 344 h 425"/>
                <a:gd name="T72" fmla="*/ 113 w 185"/>
                <a:gd name="T73" fmla="*/ 356 h 425"/>
                <a:gd name="T74" fmla="*/ 120 w 185"/>
                <a:gd name="T75" fmla="*/ 401 h 425"/>
                <a:gd name="T76" fmla="*/ 122 w 185"/>
                <a:gd name="T77" fmla="*/ 394 h 425"/>
                <a:gd name="T78" fmla="*/ 122 w 185"/>
                <a:gd name="T79" fmla="*/ 329 h 425"/>
                <a:gd name="T80" fmla="*/ 132 w 185"/>
                <a:gd name="T81" fmla="*/ 305 h 425"/>
                <a:gd name="T82" fmla="*/ 151 w 185"/>
                <a:gd name="T83" fmla="*/ 303 h 425"/>
                <a:gd name="T84" fmla="*/ 161 w 185"/>
                <a:gd name="T85" fmla="*/ 284 h 425"/>
                <a:gd name="T86" fmla="*/ 139 w 185"/>
                <a:gd name="T87" fmla="*/ 284 h 425"/>
                <a:gd name="T88" fmla="*/ 120 w 185"/>
                <a:gd name="T89" fmla="*/ 276 h 425"/>
                <a:gd name="T90" fmla="*/ 117 w 185"/>
                <a:gd name="T91" fmla="*/ 248 h 425"/>
                <a:gd name="T92" fmla="*/ 115 w 185"/>
                <a:gd name="T93" fmla="*/ 219 h 425"/>
                <a:gd name="T94" fmla="*/ 153 w 185"/>
                <a:gd name="T95" fmla="*/ 216 h 425"/>
                <a:gd name="T96" fmla="*/ 185 w 185"/>
                <a:gd name="T97" fmla="*/ 209 h 425"/>
                <a:gd name="T98" fmla="*/ 175 w 185"/>
                <a:gd name="T99" fmla="*/ 192 h 425"/>
                <a:gd name="T100" fmla="*/ 151 w 185"/>
                <a:gd name="T101" fmla="*/ 192 h 425"/>
                <a:gd name="T102" fmla="*/ 129 w 185"/>
                <a:gd name="T103" fmla="*/ 190 h 425"/>
                <a:gd name="T104" fmla="*/ 113 w 185"/>
                <a:gd name="T105" fmla="*/ 185 h 425"/>
                <a:gd name="T106" fmla="*/ 108 w 185"/>
                <a:gd name="T107" fmla="*/ 106 h 425"/>
                <a:gd name="T108" fmla="*/ 141 w 185"/>
                <a:gd name="T109" fmla="*/ 108 h 425"/>
                <a:gd name="T110" fmla="*/ 177 w 185"/>
                <a:gd name="T111" fmla="*/ 96 h 425"/>
                <a:gd name="T112" fmla="*/ 170 w 185"/>
                <a:gd name="T113" fmla="*/ 70 h 425"/>
                <a:gd name="T114" fmla="*/ 149 w 185"/>
                <a:gd name="T115" fmla="*/ 72 h 425"/>
                <a:gd name="T116" fmla="*/ 127 w 185"/>
                <a:gd name="T117" fmla="*/ 70 h 425"/>
                <a:gd name="T118" fmla="*/ 110 w 185"/>
                <a:gd name="T119" fmla="*/ 67 h 425"/>
                <a:gd name="T120" fmla="*/ 101 w 185"/>
                <a:gd name="T121" fmla="*/ 24 h 4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5"/>
                <a:gd name="T184" fmla="*/ 0 h 425"/>
                <a:gd name="T185" fmla="*/ 185 w 185"/>
                <a:gd name="T186" fmla="*/ 425 h 4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Freeform 376"/>
            <p:cNvSpPr>
              <a:spLocks/>
            </p:cNvSpPr>
            <p:nvPr/>
          </p:nvSpPr>
          <p:spPr bwMode="auto">
            <a:xfrm>
              <a:off x="3387" y="3399"/>
              <a:ext cx="103" cy="77"/>
            </a:xfrm>
            <a:custGeom>
              <a:avLst/>
              <a:gdLst>
                <a:gd name="T0" fmla="*/ 48 w 103"/>
                <a:gd name="T1" fmla="*/ 0 h 77"/>
                <a:gd name="T2" fmla="*/ 46 w 103"/>
                <a:gd name="T3" fmla="*/ 5 h 77"/>
                <a:gd name="T4" fmla="*/ 43 w 103"/>
                <a:gd name="T5" fmla="*/ 9 h 77"/>
                <a:gd name="T6" fmla="*/ 43 w 103"/>
                <a:gd name="T7" fmla="*/ 14 h 77"/>
                <a:gd name="T8" fmla="*/ 43 w 103"/>
                <a:gd name="T9" fmla="*/ 19 h 77"/>
                <a:gd name="T10" fmla="*/ 48 w 103"/>
                <a:gd name="T11" fmla="*/ 24 h 77"/>
                <a:gd name="T12" fmla="*/ 55 w 103"/>
                <a:gd name="T13" fmla="*/ 29 h 77"/>
                <a:gd name="T14" fmla="*/ 62 w 103"/>
                <a:gd name="T15" fmla="*/ 34 h 77"/>
                <a:gd name="T16" fmla="*/ 72 w 103"/>
                <a:gd name="T17" fmla="*/ 36 h 77"/>
                <a:gd name="T18" fmla="*/ 55 w 103"/>
                <a:gd name="T19" fmla="*/ 41 h 77"/>
                <a:gd name="T20" fmla="*/ 41 w 103"/>
                <a:gd name="T21" fmla="*/ 38 h 77"/>
                <a:gd name="T22" fmla="*/ 26 w 103"/>
                <a:gd name="T23" fmla="*/ 34 h 77"/>
                <a:gd name="T24" fmla="*/ 17 w 103"/>
                <a:gd name="T25" fmla="*/ 29 h 77"/>
                <a:gd name="T26" fmla="*/ 10 w 103"/>
                <a:gd name="T27" fmla="*/ 36 h 77"/>
                <a:gd name="T28" fmla="*/ 5 w 103"/>
                <a:gd name="T29" fmla="*/ 46 h 77"/>
                <a:gd name="T30" fmla="*/ 0 w 103"/>
                <a:gd name="T31" fmla="*/ 55 h 77"/>
                <a:gd name="T32" fmla="*/ 0 w 103"/>
                <a:gd name="T33" fmla="*/ 60 h 77"/>
                <a:gd name="T34" fmla="*/ 5 w 103"/>
                <a:gd name="T35" fmla="*/ 65 h 77"/>
                <a:gd name="T36" fmla="*/ 10 w 103"/>
                <a:gd name="T37" fmla="*/ 67 h 77"/>
                <a:gd name="T38" fmla="*/ 19 w 103"/>
                <a:gd name="T39" fmla="*/ 72 h 77"/>
                <a:gd name="T40" fmla="*/ 29 w 103"/>
                <a:gd name="T41" fmla="*/ 74 h 77"/>
                <a:gd name="T42" fmla="*/ 38 w 103"/>
                <a:gd name="T43" fmla="*/ 74 h 77"/>
                <a:gd name="T44" fmla="*/ 50 w 103"/>
                <a:gd name="T45" fmla="*/ 74 h 77"/>
                <a:gd name="T46" fmla="*/ 62 w 103"/>
                <a:gd name="T47" fmla="*/ 72 h 77"/>
                <a:gd name="T48" fmla="*/ 74 w 103"/>
                <a:gd name="T49" fmla="*/ 67 h 77"/>
                <a:gd name="T50" fmla="*/ 79 w 103"/>
                <a:gd name="T51" fmla="*/ 67 h 77"/>
                <a:gd name="T52" fmla="*/ 82 w 103"/>
                <a:gd name="T53" fmla="*/ 67 h 77"/>
                <a:gd name="T54" fmla="*/ 86 w 103"/>
                <a:gd name="T55" fmla="*/ 72 h 77"/>
                <a:gd name="T56" fmla="*/ 86 w 103"/>
                <a:gd name="T57" fmla="*/ 77 h 77"/>
                <a:gd name="T58" fmla="*/ 91 w 103"/>
                <a:gd name="T59" fmla="*/ 65 h 77"/>
                <a:gd name="T60" fmla="*/ 96 w 103"/>
                <a:gd name="T61" fmla="*/ 48 h 77"/>
                <a:gd name="T62" fmla="*/ 101 w 103"/>
                <a:gd name="T63" fmla="*/ 31 h 77"/>
                <a:gd name="T64" fmla="*/ 103 w 103"/>
                <a:gd name="T65" fmla="*/ 17 h 77"/>
                <a:gd name="T66" fmla="*/ 48 w 103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77"/>
                <a:gd name="T104" fmla="*/ 103 w 103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Freeform 377"/>
            <p:cNvSpPr>
              <a:spLocks/>
            </p:cNvSpPr>
            <p:nvPr/>
          </p:nvSpPr>
          <p:spPr bwMode="auto">
            <a:xfrm>
              <a:off x="3375" y="3493"/>
              <a:ext cx="101" cy="187"/>
            </a:xfrm>
            <a:custGeom>
              <a:avLst/>
              <a:gdLst>
                <a:gd name="T0" fmla="*/ 22 w 101"/>
                <a:gd name="T1" fmla="*/ 12 h 187"/>
                <a:gd name="T2" fmla="*/ 17 w 101"/>
                <a:gd name="T3" fmla="*/ 19 h 187"/>
                <a:gd name="T4" fmla="*/ 14 w 101"/>
                <a:gd name="T5" fmla="*/ 26 h 187"/>
                <a:gd name="T6" fmla="*/ 14 w 101"/>
                <a:gd name="T7" fmla="*/ 33 h 187"/>
                <a:gd name="T8" fmla="*/ 14 w 101"/>
                <a:gd name="T9" fmla="*/ 40 h 187"/>
                <a:gd name="T10" fmla="*/ 17 w 101"/>
                <a:gd name="T11" fmla="*/ 43 h 187"/>
                <a:gd name="T12" fmla="*/ 24 w 101"/>
                <a:gd name="T13" fmla="*/ 45 h 187"/>
                <a:gd name="T14" fmla="*/ 34 w 101"/>
                <a:gd name="T15" fmla="*/ 48 h 187"/>
                <a:gd name="T16" fmla="*/ 43 w 101"/>
                <a:gd name="T17" fmla="*/ 50 h 187"/>
                <a:gd name="T18" fmla="*/ 55 w 101"/>
                <a:gd name="T19" fmla="*/ 52 h 187"/>
                <a:gd name="T20" fmla="*/ 67 w 101"/>
                <a:gd name="T21" fmla="*/ 52 h 187"/>
                <a:gd name="T22" fmla="*/ 77 w 101"/>
                <a:gd name="T23" fmla="*/ 52 h 187"/>
                <a:gd name="T24" fmla="*/ 86 w 101"/>
                <a:gd name="T25" fmla="*/ 52 h 187"/>
                <a:gd name="T26" fmla="*/ 72 w 101"/>
                <a:gd name="T27" fmla="*/ 108 h 187"/>
                <a:gd name="T28" fmla="*/ 58 w 101"/>
                <a:gd name="T29" fmla="*/ 110 h 187"/>
                <a:gd name="T30" fmla="*/ 41 w 101"/>
                <a:gd name="T31" fmla="*/ 108 h 187"/>
                <a:gd name="T32" fmla="*/ 26 w 101"/>
                <a:gd name="T33" fmla="*/ 103 h 187"/>
                <a:gd name="T34" fmla="*/ 17 w 101"/>
                <a:gd name="T35" fmla="*/ 98 h 187"/>
                <a:gd name="T36" fmla="*/ 12 w 101"/>
                <a:gd name="T37" fmla="*/ 103 h 187"/>
                <a:gd name="T38" fmla="*/ 7 w 101"/>
                <a:gd name="T39" fmla="*/ 110 h 187"/>
                <a:gd name="T40" fmla="*/ 5 w 101"/>
                <a:gd name="T41" fmla="*/ 117 h 187"/>
                <a:gd name="T42" fmla="*/ 5 w 101"/>
                <a:gd name="T43" fmla="*/ 125 h 187"/>
                <a:gd name="T44" fmla="*/ 19 w 101"/>
                <a:gd name="T45" fmla="*/ 129 h 187"/>
                <a:gd name="T46" fmla="*/ 36 w 101"/>
                <a:gd name="T47" fmla="*/ 129 h 187"/>
                <a:gd name="T48" fmla="*/ 53 w 101"/>
                <a:gd name="T49" fmla="*/ 129 h 187"/>
                <a:gd name="T50" fmla="*/ 65 w 101"/>
                <a:gd name="T51" fmla="*/ 127 h 187"/>
                <a:gd name="T52" fmla="*/ 53 w 101"/>
                <a:gd name="T53" fmla="*/ 161 h 187"/>
                <a:gd name="T54" fmla="*/ 43 w 101"/>
                <a:gd name="T55" fmla="*/ 161 h 187"/>
                <a:gd name="T56" fmla="*/ 31 w 101"/>
                <a:gd name="T57" fmla="*/ 158 h 187"/>
                <a:gd name="T58" fmla="*/ 17 w 101"/>
                <a:gd name="T59" fmla="*/ 156 h 187"/>
                <a:gd name="T60" fmla="*/ 7 w 101"/>
                <a:gd name="T61" fmla="*/ 151 h 187"/>
                <a:gd name="T62" fmla="*/ 5 w 101"/>
                <a:gd name="T63" fmla="*/ 156 h 187"/>
                <a:gd name="T64" fmla="*/ 2 w 101"/>
                <a:gd name="T65" fmla="*/ 163 h 187"/>
                <a:gd name="T66" fmla="*/ 0 w 101"/>
                <a:gd name="T67" fmla="*/ 170 h 187"/>
                <a:gd name="T68" fmla="*/ 0 w 101"/>
                <a:gd name="T69" fmla="*/ 175 h 187"/>
                <a:gd name="T70" fmla="*/ 7 w 101"/>
                <a:gd name="T71" fmla="*/ 180 h 187"/>
                <a:gd name="T72" fmla="*/ 22 w 101"/>
                <a:gd name="T73" fmla="*/ 185 h 187"/>
                <a:gd name="T74" fmla="*/ 36 w 101"/>
                <a:gd name="T75" fmla="*/ 187 h 187"/>
                <a:gd name="T76" fmla="*/ 53 w 101"/>
                <a:gd name="T77" fmla="*/ 187 h 187"/>
                <a:gd name="T78" fmla="*/ 58 w 101"/>
                <a:gd name="T79" fmla="*/ 182 h 187"/>
                <a:gd name="T80" fmla="*/ 60 w 101"/>
                <a:gd name="T81" fmla="*/ 177 h 187"/>
                <a:gd name="T82" fmla="*/ 65 w 101"/>
                <a:gd name="T83" fmla="*/ 175 h 187"/>
                <a:gd name="T84" fmla="*/ 67 w 101"/>
                <a:gd name="T85" fmla="*/ 170 h 187"/>
                <a:gd name="T86" fmla="*/ 74 w 101"/>
                <a:gd name="T87" fmla="*/ 153 h 187"/>
                <a:gd name="T88" fmla="*/ 77 w 101"/>
                <a:gd name="T89" fmla="*/ 134 h 187"/>
                <a:gd name="T90" fmla="*/ 82 w 101"/>
                <a:gd name="T91" fmla="*/ 115 h 187"/>
                <a:gd name="T92" fmla="*/ 84 w 101"/>
                <a:gd name="T93" fmla="*/ 101 h 187"/>
                <a:gd name="T94" fmla="*/ 89 w 101"/>
                <a:gd name="T95" fmla="*/ 81 h 187"/>
                <a:gd name="T96" fmla="*/ 94 w 101"/>
                <a:gd name="T97" fmla="*/ 50 h 187"/>
                <a:gd name="T98" fmla="*/ 98 w 101"/>
                <a:gd name="T99" fmla="*/ 21 h 187"/>
                <a:gd name="T100" fmla="*/ 101 w 101"/>
                <a:gd name="T101" fmla="*/ 0 h 187"/>
                <a:gd name="T102" fmla="*/ 94 w 101"/>
                <a:gd name="T103" fmla="*/ 19 h 187"/>
                <a:gd name="T104" fmla="*/ 86 w 101"/>
                <a:gd name="T105" fmla="*/ 21 h 187"/>
                <a:gd name="T106" fmla="*/ 77 w 101"/>
                <a:gd name="T107" fmla="*/ 21 h 187"/>
                <a:gd name="T108" fmla="*/ 65 w 101"/>
                <a:gd name="T109" fmla="*/ 21 h 187"/>
                <a:gd name="T110" fmla="*/ 55 w 101"/>
                <a:gd name="T111" fmla="*/ 19 h 187"/>
                <a:gd name="T112" fmla="*/ 43 w 101"/>
                <a:gd name="T113" fmla="*/ 19 h 187"/>
                <a:gd name="T114" fmla="*/ 34 w 101"/>
                <a:gd name="T115" fmla="*/ 16 h 187"/>
                <a:gd name="T116" fmla="*/ 26 w 101"/>
                <a:gd name="T117" fmla="*/ 14 h 187"/>
                <a:gd name="T118" fmla="*/ 22 w 101"/>
                <a:gd name="T119" fmla="*/ 12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"/>
                <a:gd name="T181" fmla="*/ 0 h 187"/>
                <a:gd name="T182" fmla="*/ 101 w 10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Freeform 378"/>
            <p:cNvSpPr>
              <a:spLocks/>
            </p:cNvSpPr>
            <p:nvPr/>
          </p:nvSpPr>
          <p:spPr bwMode="auto">
            <a:xfrm>
              <a:off x="2614" y="2036"/>
              <a:ext cx="790" cy="452"/>
            </a:xfrm>
            <a:custGeom>
              <a:avLst/>
              <a:gdLst>
                <a:gd name="T0" fmla="*/ 240 w 790"/>
                <a:gd name="T1" fmla="*/ 349 h 452"/>
                <a:gd name="T2" fmla="*/ 334 w 790"/>
                <a:gd name="T3" fmla="*/ 322 h 452"/>
                <a:gd name="T4" fmla="*/ 487 w 790"/>
                <a:gd name="T5" fmla="*/ 365 h 452"/>
                <a:gd name="T6" fmla="*/ 554 w 790"/>
                <a:gd name="T7" fmla="*/ 356 h 452"/>
                <a:gd name="T8" fmla="*/ 675 w 790"/>
                <a:gd name="T9" fmla="*/ 368 h 452"/>
                <a:gd name="T10" fmla="*/ 780 w 790"/>
                <a:gd name="T11" fmla="*/ 351 h 452"/>
                <a:gd name="T12" fmla="*/ 732 w 790"/>
                <a:gd name="T13" fmla="*/ 332 h 452"/>
                <a:gd name="T14" fmla="*/ 624 w 790"/>
                <a:gd name="T15" fmla="*/ 332 h 452"/>
                <a:gd name="T16" fmla="*/ 487 w 790"/>
                <a:gd name="T17" fmla="*/ 341 h 452"/>
                <a:gd name="T18" fmla="*/ 518 w 790"/>
                <a:gd name="T19" fmla="*/ 320 h 452"/>
                <a:gd name="T20" fmla="*/ 552 w 790"/>
                <a:gd name="T21" fmla="*/ 303 h 452"/>
                <a:gd name="T22" fmla="*/ 437 w 790"/>
                <a:gd name="T23" fmla="*/ 281 h 452"/>
                <a:gd name="T24" fmla="*/ 391 w 790"/>
                <a:gd name="T25" fmla="*/ 281 h 452"/>
                <a:gd name="T26" fmla="*/ 310 w 790"/>
                <a:gd name="T27" fmla="*/ 267 h 452"/>
                <a:gd name="T28" fmla="*/ 382 w 790"/>
                <a:gd name="T29" fmla="*/ 262 h 452"/>
                <a:gd name="T30" fmla="*/ 355 w 790"/>
                <a:gd name="T31" fmla="*/ 226 h 452"/>
                <a:gd name="T32" fmla="*/ 322 w 790"/>
                <a:gd name="T33" fmla="*/ 212 h 452"/>
                <a:gd name="T34" fmla="*/ 437 w 790"/>
                <a:gd name="T35" fmla="*/ 219 h 452"/>
                <a:gd name="T36" fmla="*/ 456 w 790"/>
                <a:gd name="T37" fmla="*/ 195 h 452"/>
                <a:gd name="T38" fmla="*/ 365 w 790"/>
                <a:gd name="T39" fmla="*/ 197 h 452"/>
                <a:gd name="T40" fmla="*/ 334 w 790"/>
                <a:gd name="T41" fmla="*/ 164 h 452"/>
                <a:gd name="T42" fmla="*/ 408 w 790"/>
                <a:gd name="T43" fmla="*/ 168 h 452"/>
                <a:gd name="T44" fmla="*/ 499 w 790"/>
                <a:gd name="T45" fmla="*/ 173 h 452"/>
                <a:gd name="T46" fmla="*/ 574 w 790"/>
                <a:gd name="T47" fmla="*/ 171 h 452"/>
                <a:gd name="T48" fmla="*/ 646 w 790"/>
                <a:gd name="T49" fmla="*/ 149 h 452"/>
                <a:gd name="T50" fmla="*/ 631 w 790"/>
                <a:gd name="T51" fmla="*/ 130 h 452"/>
                <a:gd name="T52" fmla="*/ 670 w 790"/>
                <a:gd name="T53" fmla="*/ 72 h 452"/>
                <a:gd name="T54" fmla="*/ 588 w 790"/>
                <a:gd name="T55" fmla="*/ 115 h 452"/>
                <a:gd name="T56" fmla="*/ 521 w 790"/>
                <a:gd name="T57" fmla="*/ 149 h 452"/>
                <a:gd name="T58" fmla="*/ 442 w 790"/>
                <a:gd name="T59" fmla="*/ 154 h 452"/>
                <a:gd name="T60" fmla="*/ 286 w 790"/>
                <a:gd name="T61" fmla="*/ 144 h 452"/>
                <a:gd name="T62" fmla="*/ 197 w 790"/>
                <a:gd name="T63" fmla="*/ 144 h 452"/>
                <a:gd name="T64" fmla="*/ 211 w 790"/>
                <a:gd name="T65" fmla="*/ 164 h 452"/>
                <a:gd name="T66" fmla="*/ 259 w 790"/>
                <a:gd name="T67" fmla="*/ 176 h 452"/>
                <a:gd name="T68" fmla="*/ 288 w 790"/>
                <a:gd name="T69" fmla="*/ 188 h 452"/>
                <a:gd name="T70" fmla="*/ 204 w 790"/>
                <a:gd name="T71" fmla="*/ 200 h 452"/>
                <a:gd name="T72" fmla="*/ 153 w 790"/>
                <a:gd name="T73" fmla="*/ 216 h 452"/>
                <a:gd name="T74" fmla="*/ 115 w 790"/>
                <a:gd name="T75" fmla="*/ 231 h 452"/>
                <a:gd name="T76" fmla="*/ 50 w 790"/>
                <a:gd name="T77" fmla="*/ 240 h 452"/>
                <a:gd name="T78" fmla="*/ 84 w 790"/>
                <a:gd name="T79" fmla="*/ 216 h 452"/>
                <a:gd name="T80" fmla="*/ 57 w 790"/>
                <a:gd name="T81" fmla="*/ 200 h 452"/>
                <a:gd name="T82" fmla="*/ 115 w 790"/>
                <a:gd name="T83" fmla="*/ 183 h 452"/>
                <a:gd name="T84" fmla="*/ 129 w 790"/>
                <a:gd name="T85" fmla="*/ 151 h 452"/>
                <a:gd name="T86" fmla="*/ 105 w 790"/>
                <a:gd name="T87" fmla="*/ 127 h 452"/>
                <a:gd name="T88" fmla="*/ 182 w 790"/>
                <a:gd name="T89" fmla="*/ 99 h 452"/>
                <a:gd name="T90" fmla="*/ 223 w 790"/>
                <a:gd name="T91" fmla="*/ 79 h 452"/>
                <a:gd name="T92" fmla="*/ 182 w 790"/>
                <a:gd name="T93" fmla="*/ 53 h 452"/>
                <a:gd name="T94" fmla="*/ 132 w 790"/>
                <a:gd name="T95" fmla="*/ 67 h 452"/>
                <a:gd name="T96" fmla="*/ 199 w 790"/>
                <a:gd name="T97" fmla="*/ 2 h 452"/>
                <a:gd name="T98" fmla="*/ 115 w 790"/>
                <a:gd name="T99" fmla="*/ 70 h 452"/>
                <a:gd name="T100" fmla="*/ 5 w 790"/>
                <a:gd name="T101" fmla="*/ 425 h 452"/>
                <a:gd name="T102" fmla="*/ 84 w 790"/>
                <a:gd name="T103" fmla="*/ 370 h 452"/>
                <a:gd name="T104" fmla="*/ 134 w 790"/>
                <a:gd name="T105" fmla="*/ 346 h 452"/>
                <a:gd name="T106" fmla="*/ 81 w 790"/>
                <a:gd name="T107" fmla="*/ 392 h 452"/>
                <a:gd name="T108" fmla="*/ 103 w 790"/>
                <a:gd name="T109" fmla="*/ 401 h 4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0"/>
                <a:gd name="T166" fmla="*/ 0 h 452"/>
                <a:gd name="T167" fmla="*/ 790 w 790"/>
                <a:gd name="T168" fmla="*/ 452 h 4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Freeform 379"/>
            <p:cNvSpPr>
              <a:spLocks/>
            </p:cNvSpPr>
            <p:nvPr/>
          </p:nvSpPr>
          <p:spPr bwMode="auto">
            <a:xfrm>
              <a:off x="2652" y="2260"/>
              <a:ext cx="257" cy="127"/>
            </a:xfrm>
            <a:custGeom>
              <a:avLst/>
              <a:gdLst>
                <a:gd name="T0" fmla="*/ 22 w 257"/>
                <a:gd name="T1" fmla="*/ 48 h 127"/>
                <a:gd name="T2" fmla="*/ 51 w 257"/>
                <a:gd name="T3" fmla="*/ 45 h 127"/>
                <a:gd name="T4" fmla="*/ 82 w 257"/>
                <a:gd name="T5" fmla="*/ 45 h 127"/>
                <a:gd name="T6" fmla="*/ 106 w 257"/>
                <a:gd name="T7" fmla="*/ 43 h 127"/>
                <a:gd name="T8" fmla="*/ 127 w 257"/>
                <a:gd name="T9" fmla="*/ 36 h 127"/>
                <a:gd name="T10" fmla="*/ 144 w 257"/>
                <a:gd name="T11" fmla="*/ 19 h 127"/>
                <a:gd name="T12" fmla="*/ 152 w 257"/>
                <a:gd name="T13" fmla="*/ 2 h 127"/>
                <a:gd name="T14" fmla="*/ 176 w 257"/>
                <a:gd name="T15" fmla="*/ 0 h 127"/>
                <a:gd name="T16" fmla="*/ 202 w 257"/>
                <a:gd name="T17" fmla="*/ 0 h 127"/>
                <a:gd name="T18" fmla="*/ 221 w 257"/>
                <a:gd name="T19" fmla="*/ 4 h 127"/>
                <a:gd name="T20" fmla="*/ 219 w 257"/>
                <a:gd name="T21" fmla="*/ 9 h 127"/>
                <a:gd name="T22" fmla="*/ 197 w 257"/>
                <a:gd name="T23" fmla="*/ 14 h 127"/>
                <a:gd name="T24" fmla="*/ 180 w 257"/>
                <a:gd name="T25" fmla="*/ 24 h 127"/>
                <a:gd name="T26" fmla="*/ 178 w 257"/>
                <a:gd name="T27" fmla="*/ 33 h 127"/>
                <a:gd name="T28" fmla="*/ 197 w 257"/>
                <a:gd name="T29" fmla="*/ 36 h 127"/>
                <a:gd name="T30" fmla="*/ 243 w 257"/>
                <a:gd name="T31" fmla="*/ 33 h 127"/>
                <a:gd name="T32" fmla="*/ 255 w 257"/>
                <a:gd name="T33" fmla="*/ 40 h 127"/>
                <a:gd name="T34" fmla="*/ 257 w 257"/>
                <a:gd name="T35" fmla="*/ 50 h 127"/>
                <a:gd name="T36" fmla="*/ 250 w 257"/>
                <a:gd name="T37" fmla="*/ 52 h 127"/>
                <a:gd name="T38" fmla="*/ 231 w 257"/>
                <a:gd name="T39" fmla="*/ 57 h 127"/>
                <a:gd name="T40" fmla="*/ 212 w 257"/>
                <a:gd name="T41" fmla="*/ 64 h 127"/>
                <a:gd name="T42" fmla="*/ 180 w 257"/>
                <a:gd name="T43" fmla="*/ 67 h 127"/>
                <a:gd name="T44" fmla="*/ 161 w 257"/>
                <a:gd name="T45" fmla="*/ 62 h 127"/>
                <a:gd name="T46" fmla="*/ 144 w 257"/>
                <a:gd name="T47" fmla="*/ 60 h 127"/>
                <a:gd name="T48" fmla="*/ 120 w 257"/>
                <a:gd name="T49" fmla="*/ 60 h 127"/>
                <a:gd name="T50" fmla="*/ 96 w 257"/>
                <a:gd name="T51" fmla="*/ 69 h 127"/>
                <a:gd name="T52" fmla="*/ 96 w 257"/>
                <a:gd name="T53" fmla="*/ 79 h 127"/>
                <a:gd name="T54" fmla="*/ 118 w 257"/>
                <a:gd name="T55" fmla="*/ 79 h 127"/>
                <a:gd name="T56" fmla="*/ 123 w 257"/>
                <a:gd name="T57" fmla="*/ 81 h 127"/>
                <a:gd name="T58" fmla="*/ 125 w 257"/>
                <a:gd name="T59" fmla="*/ 86 h 127"/>
                <a:gd name="T60" fmla="*/ 123 w 257"/>
                <a:gd name="T61" fmla="*/ 89 h 127"/>
                <a:gd name="T62" fmla="*/ 103 w 257"/>
                <a:gd name="T63" fmla="*/ 96 h 127"/>
                <a:gd name="T64" fmla="*/ 77 w 257"/>
                <a:gd name="T65" fmla="*/ 105 h 127"/>
                <a:gd name="T66" fmla="*/ 53 w 257"/>
                <a:gd name="T67" fmla="*/ 120 h 127"/>
                <a:gd name="T68" fmla="*/ 31 w 257"/>
                <a:gd name="T69" fmla="*/ 127 h 127"/>
                <a:gd name="T70" fmla="*/ 7 w 257"/>
                <a:gd name="T71" fmla="*/ 127 h 127"/>
                <a:gd name="T72" fmla="*/ 3 w 257"/>
                <a:gd name="T73" fmla="*/ 113 h 127"/>
                <a:gd name="T74" fmla="*/ 7 w 257"/>
                <a:gd name="T75" fmla="*/ 64 h 1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7"/>
                <a:gd name="T115" fmla="*/ 0 h 127"/>
                <a:gd name="T116" fmla="*/ 257 w 257"/>
                <a:gd name="T117" fmla="*/ 127 h 1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Freeform 380"/>
            <p:cNvSpPr>
              <a:spLocks/>
            </p:cNvSpPr>
            <p:nvPr/>
          </p:nvSpPr>
          <p:spPr bwMode="auto">
            <a:xfrm>
              <a:off x="2767" y="2334"/>
              <a:ext cx="113" cy="39"/>
            </a:xfrm>
            <a:custGeom>
              <a:avLst/>
              <a:gdLst>
                <a:gd name="T0" fmla="*/ 0 w 113"/>
                <a:gd name="T1" fmla="*/ 39 h 39"/>
                <a:gd name="T2" fmla="*/ 10 w 113"/>
                <a:gd name="T3" fmla="*/ 31 h 39"/>
                <a:gd name="T4" fmla="*/ 17 w 113"/>
                <a:gd name="T5" fmla="*/ 27 h 39"/>
                <a:gd name="T6" fmla="*/ 27 w 113"/>
                <a:gd name="T7" fmla="*/ 19 h 39"/>
                <a:gd name="T8" fmla="*/ 39 w 113"/>
                <a:gd name="T9" fmla="*/ 15 h 39"/>
                <a:gd name="T10" fmla="*/ 49 w 113"/>
                <a:gd name="T11" fmla="*/ 12 h 39"/>
                <a:gd name="T12" fmla="*/ 58 w 113"/>
                <a:gd name="T13" fmla="*/ 7 h 39"/>
                <a:gd name="T14" fmla="*/ 70 w 113"/>
                <a:gd name="T15" fmla="*/ 5 h 39"/>
                <a:gd name="T16" fmla="*/ 82 w 113"/>
                <a:gd name="T17" fmla="*/ 0 h 39"/>
                <a:gd name="T18" fmla="*/ 94 w 113"/>
                <a:gd name="T19" fmla="*/ 0 h 39"/>
                <a:gd name="T20" fmla="*/ 104 w 113"/>
                <a:gd name="T21" fmla="*/ 0 h 39"/>
                <a:gd name="T22" fmla="*/ 111 w 113"/>
                <a:gd name="T23" fmla="*/ 3 h 39"/>
                <a:gd name="T24" fmla="*/ 113 w 113"/>
                <a:gd name="T25" fmla="*/ 7 h 39"/>
                <a:gd name="T26" fmla="*/ 111 w 113"/>
                <a:gd name="T27" fmla="*/ 19 h 39"/>
                <a:gd name="T28" fmla="*/ 101 w 113"/>
                <a:gd name="T29" fmla="*/ 27 h 39"/>
                <a:gd name="T30" fmla="*/ 85 w 113"/>
                <a:gd name="T31" fmla="*/ 31 h 39"/>
                <a:gd name="T32" fmla="*/ 68 w 113"/>
                <a:gd name="T33" fmla="*/ 34 h 39"/>
                <a:gd name="T34" fmla="*/ 51 w 113"/>
                <a:gd name="T35" fmla="*/ 34 h 39"/>
                <a:gd name="T36" fmla="*/ 32 w 113"/>
                <a:gd name="T37" fmla="*/ 34 h 39"/>
                <a:gd name="T38" fmla="*/ 15 w 113"/>
                <a:gd name="T39" fmla="*/ 34 h 39"/>
                <a:gd name="T40" fmla="*/ 0 w 113"/>
                <a:gd name="T41" fmla="*/ 39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39"/>
                <a:gd name="T65" fmla="*/ 113 w 113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Freeform 381"/>
            <p:cNvSpPr>
              <a:spLocks/>
            </p:cNvSpPr>
            <p:nvPr/>
          </p:nvSpPr>
          <p:spPr bwMode="auto">
            <a:xfrm>
              <a:off x="2924" y="2327"/>
              <a:ext cx="108" cy="26"/>
            </a:xfrm>
            <a:custGeom>
              <a:avLst/>
              <a:gdLst>
                <a:gd name="T0" fmla="*/ 0 w 108"/>
                <a:gd name="T1" fmla="*/ 0 h 26"/>
                <a:gd name="T2" fmla="*/ 9 w 108"/>
                <a:gd name="T3" fmla="*/ 0 h 26"/>
                <a:gd name="T4" fmla="*/ 24 w 108"/>
                <a:gd name="T5" fmla="*/ 2 h 26"/>
                <a:gd name="T6" fmla="*/ 40 w 108"/>
                <a:gd name="T7" fmla="*/ 5 h 26"/>
                <a:gd name="T8" fmla="*/ 57 w 108"/>
                <a:gd name="T9" fmla="*/ 7 h 26"/>
                <a:gd name="T10" fmla="*/ 74 w 108"/>
                <a:gd name="T11" fmla="*/ 12 h 26"/>
                <a:gd name="T12" fmla="*/ 91 w 108"/>
                <a:gd name="T13" fmla="*/ 17 h 26"/>
                <a:gd name="T14" fmla="*/ 100 w 108"/>
                <a:gd name="T15" fmla="*/ 22 h 26"/>
                <a:gd name="T16" fmla="*/ 108 w 108"/>
                <a:gd name="T17" fmla="*/ 26 h 26"/>
                <a:gd name="T18" fmla="*/ 96 w 108"/>
                <a:gd name="T19" fmla="*/ 26 h 26"/>
                <a:gd name="T20" fmla="*/ 79 w 108"/>
                <a:gd name="T21" fmla="*/ 26 h 26"/>
                <a:gd name="T22" fmla="*/ 60 w 108"/>
                <a:gd name="T23" fmla="*/ 26 h 26"/>
                <a:gd name="T24" fmla="*/ 40 w 108"/>
                <a:gd name="T25" fmla="*/ 24 h 26"/>
                <a:gd name="T26" fmla="*/ 21 w 108"/>
                <a:gd name="T27" fmla="*/ 22 h 26"/>
                <a:gd name="T28" fmla="*/ 7 w 108"/>
                <a:gd name="T29" fmla="*/ 17 h 26"/>
                <a:gd name="T30" fmla="*/ 0 w 108"/>
                <a:gd name="T31" fmla="*/ 10 h 26"/>
                <a:gd name="T32" fmla="*/ 0 w 10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26"/>
                <a:gd name="T53" fmla="*/ 108 w 10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Freeform 382"/>
            <p:cNvSpPr>
              <a:spLocks/>
            </p:cNvSpPr>
            <p:nvPr/>
          </p:nvSpPr>
          <p:spPr bwMode="auto">
            <a:xfrm>
              <a:off x="2972" y="2418"/>
              <a:ext cx="235" cy="53"/>
            </a:xfrm>
            <a:custGeom>
              <a:avLst/>
              <a:gdLst>
                <a:gd name="T0" fmla="*/ 0 w 235"/>
                <a:gd name="T1" fmla="*/ 3 h 53"/>
                <a:gd name="T2" fmla="*/ 9 w 235"/>
                <a:gd name="T3" fmla="*/ 0 h 53"/>
                <a:gd name="T4" fmla="*/ 28 w 235"/>
                <a:gd name="T5" fmla="*/ 0 h 53"/>
                <a:gd name="T6" fmla="*/ 52 w 235"/>
                <a:gd name="T7" fmla="*/ 3 h 53"/>
                <a:gd name="T8" fmla="*/ 69 w 235"/>
                <a:gd name="T9" fmla="*/ 7 h 53"/>
                <a:gd name="T10" fmla="*/ 76 w 235"/>
                <a:gd name="T11" fmla="*/ 10 h 53"/>
                <a:gd name="T12" fmla="*/ 88 w 235"/>
                <a:gd name="T13" fmla="*/ 12 h 53"/>
                <a:gd name="T14" fmla="*/ 103 w 235"/>
                <a:gd name="T15" fmla="*/ 17 h 53"/>
                <a:gd name="T16" fmla="*/ 117 w 235"/>
                <a:gd name="T17" fmla="*/ 22 h 53"/>
                <a:gd name="T18" fmla="*/ 129 w 235"/>
                <a:gd name="T19" fmla="*/ 24 h 53"/>
                <a:gd name="T20" fmla="*/ 144 w 235"/>
                <a:gd name="T21" fmla="*/ 29 h 53"/>
                <a:gd name="T22" fmla="*/ 156 w 235"/>
                <a:gd name="T23" fmla="*/ 31 h 53"/>
                <a:gd name="T24" fmla="*/ 163 w 235"/>
                <a:gd name="T25" fmla="*/ 31 h 53"/>
                <a:gd name="T26" fmla="*/ 172 w 235"/>
                <a:gd name="T27" fmla="*/ 31 h 53"/>
                <a:gd name="T28" fmla="*/ 182 w 235"/>
                <a:gd name="T29" fmla="*/ 31 h 53"/>
                <a:gd name="T30" fmla="*/ 194 w 235"/>
                <a:gd name="T31" fmla="*/ 31 h 53"/>
                <a:gd name="T32" fmla="*/ 206 w 235"/>
                <a:gd name="T33" fmla="*/ 34 h 53"/>
                <a:gd name="T34" fmla="*/ 216 w 235"/>
                <a:gd name="T35" fmla="*/ 34 h 53"/>
                <a:gd name="T36" fmla="*/ 225 w 235"/>
                <a:gd name="T37" fmla="*/ 36 h 53"/>
                <a:gd name="T38" fmla="*/ 233 w 235"/>
                <a:gd name="T39" fmla="*/ 39 h 53"/>
                <a:gd name="T40" fmla="*/ 235 w 235"/>
                <a:gd name="T41" fmla="*/ 41 h 53"/>
                <a:gd name="T42" fmla="*/ 228 w 235"/>
                <a:gd name="T43" fmla="*/ 48 h 53"/>
                <a:gd name="T44" fmla="*/ 211 w 235"/>
                <a:gd name="T45" fmla="*/ 51 h 53"/>
                <a:gd name="T46" fmla="*/ 189 w 235"/>
                <a:gd name="T47" fmla="*/ 53 h 53"/>
                <a:gd name="T48" fmla="*/ 165 w 235"/>
                <a:gd name="T49" fmla="*/ 53 h 53"/>
                <a:gd name="T50" fmla="*/ 153 w 235"/>
                <a:gd name="T51" fmla="*/ 51 h 53"/>
                <a:gd name="T52" fmla="*/ 139 w 235"/>
                <a:gd name="T53" fmla="*/ 48 h 53"/>
                <a:gd name="T54" fmla="*/ 122 w 235"/>
                <a:gd name="T55" fmla="*/ 46 h 53"/>
                <a:gd name="T56" fmla="*/ 108 w 235"/>
                <a:gd name="T57" fmla="*/ 41 h 53"/>
                <a:gd name="T58" fmla="*/ 91 w 235"/>
                <a:gd name="T59" fmla="*/ 39 h 53"/>
                <a:gd name="T60" fmla="*/ 79 w 235"/>
                <a:gd name="T61" fmla="*/ 34 h 53"/>
                <a:gd name="T62" fmla="*/ 67 w 235"/>
                <a:gd name="T63" fmla="*/ 29 h 53"/>
                <a:gd name="T64" fmla="*/ 57 w 235"/>
                <a:gd name="T65" fmla="*/ 27 h 53"/>
                <a:gd name="T66" fmla="*/ 40 w 235"/>
                <a:gd name="T67" fmla="*/ 22 h 53"/>
                <a:gd name="T68" fmla="*/ 21 w 235"/>
                <a:gd name="T69" fmla="*/ 19 h 53"/>
                <a:gd name="T70" fmla="*/ 7 w 235"/>
                <a:gd name="T71" fmla="*/ 15 h 53"/>
                <a:gd name="T72" fmla="*/ 0 w 235"/>
                <a:gd name="T73" fmla="*/ 3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5"/>
                <a:gd name="T112" fmla="*/ 0 h 53"/>
                <a:gd name="T113" fmla="*/ 235 w 235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0" name="Freeform 383"/>
            <p:cNvSpPr>
              <a:spLocks/>
            </p:cNvSpPr>
            <p:nvPr/>
          </p:nvSpPr>
          <p:spPr bwMode="auto">
            <a:xfrm>
              <a:off x="2909" y="2495"/>
              <a:ext cx="180" cy="34"/>
            </a:xfrm>
            <a:custGeom>
              <a:avLst/>
              <a:gdLst>
                <a:gd name="T0" fmla="*/ 0 w 180"/>
                <a:gd name="T1" fmla="*/ 17 h 34"/>
                <a:gd name="T2" fmla="*/ 5 w 180"/>
                <a:gd name="T3" fmla="*/ 12 h 34"/>
                <a:gd name="T4" fmla="*/ 17 w 180"/>
                <a:gd name="T5" fmla="*/ 7 h 34"/>
                <a:gd name="T6" fmla="*/ 31 w 180"/>
                <a:gd name="T7" fmla="*/ 3 h 34"/>
                <a:gd name="T8" fmla="*/ 46 w 180"/>
                <a:gd name="T9" fmla="*/ 0 h 34"/>
                <a:gd name="T10" fmla="*/ 55 w 180"/>
                <a:gd name="T11" fmla="*/ 3 h 34"/>
                <a:gd name="T12" fmla="*/ 75 w 180"/>
                <a:gd name="T13" fmla="*/ 5 h 34"/>
                <a:gd name="T14" fmla="*/ 96 w 180"/>
                <a:gd name="T15" fmla="*/ 7 h 34"/>
                <a:gd name="T16" fmla="*/ 120 w 180"/>
                <a:gd name="T17" fmla="*/ 12 h 34"/>
                <a:gd name="T18" fmla="*/ 142 w 180"/>
                <a:gd name="T19" fmla="*/ 17 h 34"/>
                <a:gd name="T20" fmla="*/ 161 w 180"/>
                <a:gd name="T21" fmla="*/ 22 h 34"/>
                <a:gd name="T22" fmla="*/ 175 w 180"/>
                <a:gd name="T23" fmla="*/ 24 h 34"/>
                <a:gd name="T24" fmla="*/ 180 w 180"/>
                <a:gd name="T25" fmla="*/ 29 h 34"/>
                <a:gd name="T26" fmla="*/ 175 w 180"/>
                <a:gd name="T27" fmla="*/ 34 h 34"/>
                <a:gd name="T28" fmla="*/ 166 w 180"/>
                <a:gd name="T29" fmla="*/ 34 h 34"/>
                <a:gd name="T30" fmla="*/ 151 w 180"/>
                <a:gd name="T31" fmla="*/ 31 h 34"/>
                <a:gd name="T32" fmla="*/ 142 w 180"/>
                <a:gd name="T33" fmla="*/ 29 h 34"/>
                <a:gd name="T34" fmla="*/ 130 w 180"/>
                <a:gd name="T35" fmla="*/ 24 h 34"/>
                <a:gd name="T36" fmla="*/ 115 w 180"/>
                <a:gd name="T37" fmla="*/ 22 h 34"/>
                <a:gd name="T38" fmla="*/ 96 w 180"/>
                <a:gd name="T39" fmla="*/ 17 h 34"/>
                <a:gd name="T40" fmla="*/ 77 w 180"/>
                <a:gd name="T41" fmla="*/ 17 h 34"/>
                <a:gd name="T42" fmla="*/ 67 w 180"/>
                <a:gd name="T43" fmla="*/ 17 h 34"/>
                <a:gd name="T44" fmla="*/ 55 w 180"/>
                <a:gd name="T45" fmla="*/ 19 h 34"/>
                <a:gd name="T46" fmla="*/ 43 w 180"/>
                <a:gd name="T47" fmla="*/ 19 h 34"/>
                <a:gd name="T48" fmla="*/ 31 w 180"/>
                <a:gd name="T49" fmla="*/ 22 h 34"/>
                <a:gd name="T50" fmla="*/ 19 w 180"/>
                <a:gd name="T51" fmla="*/ 22 h 34"/>
                <a:gd name="T52" fmla="*/ 10 w 180"/>
                <a:gd name="T53" fmla="*/ 22 h 34"/>
                <a:gd name="T54" fmla="*/ 3 w 180"/>
                <a:gd name="T55" fmla="*/ 19 h 34"/>
                <a:gd name="T56" fmla="*/ 0 w 180"/>
                <a:gd name="T57" fmla="*/ 1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34"/>
                <a:gd name="T89" fmla="*/ 180 w 180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1" name="Freeform 384"/>
            <p:cNvSpPr>
              <a:spLocks/>
            </p:cNvSpPr>
            <p:nvPr/>
          </p:nvSpPr>
          <p:spPr bwMode="auto">
            <a:xfrm>
              <a:off x="3096" y="2546"/>
              <a:ext cx="65" cy="19"/>
            </a:xfrm>
            <a:custGeom>
              <a:avLst/>
              <a:gdLst>
                <a:gd name="T0" fmla="*/ 0 w 65"/>
                <a:gd name="T1" fmla="*/ 4 h 19"/>
                <a:gd name="T2" fmla="*/ 5 w 65"/>
                <a:gd name="T3" fmla="*/ 2 h 19"/>
                <a:gd name="T4" fmla="*/ 20 w 65"/>
                <a:gd name="T5" fmla="*/ 0 h 19"/>
                <a:gd name="T6" fmla="*/ 34 w 65"/>
                <a:gd name="T7" fmla="*/ 0 h 19"/>
                <a:gd name="T8" fmla="*/ 46 w 65"/>
                <a:gd name="T9" fmla="*/ 2 h 19"/>
                <a:gd name="T10" fmla="*/ 53 w 65"/>
                <a:gd name="T11" fmla="*/ 4 h 19"/>
                <a:gd name="T12" fmla="*/ 60 w 65"/>
                <a:gd name="T13" fmla="*/ 9 h 19"/>
                <a:gd name="T14" fmla="*/ 63 w 65"/>
                <a:gd name="T15" fmla="*/ 12 h 19"/>
                <a:gd name="T16" fmla="*/ 65 w 65"/>
                <a:gd name="T17" fmla="*/ 14 h 19"/>
                <a:gd name="T18" fmla="*/ 60 w 65"/>
                <a:gd name="T19" fmla="*/ 16 h 19"/>
                <a:gd name="T20" fmla="*/ 51 w 65"/>
                <a:gd name="T21" fmla="*/ 19 h 19"/>
                <a:gd name="T22" fmla="*/ 39 w 65"/>
                <a:gd name="T23" fmla="*/ 19 h 19"/>
                <a:gd name="T24" fmla="*/ 29 w 65"/>
                <a:gd name="T25" fmla="*/ 19 h 19"/>
                <a:gd name="T26" fmla="*/ 22 w 65"/>
                <a:gd name="T27" fmla="*/ 16 h 19"/>
                <a:gd name="T28" fmla="*/ 12 w 65"/>
                <a:gd name="T29" fmla="*/ 14 h 19"/>
                <a:gd name="T30" fmla="*/ 5 w 65"/>
                <a:gd name="T31" fmla="*/ 9 h 19"/>
                <a:gd name="T32" fmla="*/ 0 w 6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9"/>
                <a:gd name="T53" fmla="*/ 65 w 6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2" name="Freeform 385"/>
            <p:cNvSpPr>
              <a:spLocks/>
            </p:cNvSpPr>
            <p:nvPr/>
          </p:nvSpPr>
          <p:spPr bwMode="auto">
            <a:xfrm>
              <a:off x="3164" y="2507"/>
              <a:ext cx="221" cy="41"/>
            </a:xfrm>
            <a:custGeom>
              <a:avLst/>
              <a:gdLst>
                <a:gd name="T0" fmla="*/ 0 w 221"/>
                <a:gd name="T1" fmla="*/ 0 h 41"/>
                <a:gd name="T2" fmla="*/ 9 w 221"/>
                <a:gd name="T3" fmla="*/ 0 h 41"/>
                <a:gd name="T4" fmla="*/ 21 w 221"/>
                <a:gd name="T5" fmla="*/ 0 h 41"/>
                <a:gd name="T6" fmla="*/ 33 w 221"/>
                <a:gd name="T7" fmla="*/ 0 h 41"/>
                <a:gd name="T8" fmla="*/ 41 w 221"/>
                <a:gd name="T9" fmla="*/ 0 h 41"/>
                <a:gd name="T10" fmla="*/ 50 w 221"/>
                <a:gd name="T11" fmla="*/ 5 h 41"/>
                <a:gd name="T12" fmla="*/ 65 w 221"/>
                <a:gd name="T13" fmla="*/ 10 h 41"/>
                <a:gd name="T14" fmla="*/ 81 w 221"/>
                <a:gd name="T15" fmla="*/ 17 h 41"/>
                <a:gd name="T16" fmla="*/ 101 w 221"/>
                <a:gd name="T17" fmla="*/ 19 h 41"/>
                <a:gd name="T18" fmla="*/ 120 w 221"/>
                <a:gd name="T19" fmla="*/ 22 h 41"/>
                <a:gd name="T20" fmla="*/ 139 w 221"/>
                <a:gd name="T21" fmla="*/ 22 h 41"/>
                <a:gd name="T22" fmla="*/ 158 w 221"/>
                <a:gd name="T23" fmla="*/ 19 h 41"/>
                <a:gd name="T24" fmla="*/ 175 w 221"/>
                <a:gd name="T25" fmla="*/ 17 h 41"/>
                <a:gd name="T26" fmla="*/ 192 w 221"/>
                <a:gd name="T27" fmla="*/ 17 h 41"/>
                <a:gd name="T28" fmla="*/ 206 w 221"/>
                <a:gd name="T29" fmla="*/ 15 h 41"/>
                <a:gd name="T30" fmla="*/ 216 w 221"/>
                <a:gd name="T31" fmla="*/ 15 h 41"/>
                <a:gd name="T32" fmla="*/ 221 w 221"/>
                <a:gd name="T33" fmla="*/ 15 h 41"/>
                <a:gd name="T34" fmla="*/ 218 w 221"/>
                <a:gd name="T35" fmla="*/ 19 h 41"/>
                <a:gd name="T36" fmla="*/ 209 w 221"/>
                <a:gd name="T37" fmla="*/ 24 h 41"/>
                <a:gd name="T38" fmla="*/ 194 w 221"/>
                <a:gd name="T39" fmla="*/ 29 h 41"/>
                <a:gd name="T40" fmla="*/ 182 w 221"/>
                <a:gd name="T41" fmla="*/ 31 h 41"/>
                <a:gd name="T42" fmla="*/ 173 w 221"/>
                <a:gd name="T43" fmla="*/ 31 h 41"/>
                <a:gd name="T44" fmla="*/ 161 w 221"/>
                <a:gd name="T45" fmla="*/ 31 h 41"/>
                <a:gd name="T46" fmla="*/ 149 w 221"/>
                <a:gd name="T47" fmla="*/ 34 h 41"/>
                <a:gd name="T48" fmla="*/ 139 w 221"/>
                <a:gd name="T49" fmla="*/ 36 h 41"/>
                <a:gd name="T50" fmla="*/ 129 w 221"/>
                <a:gd name="T51" fmla="*/ 39 h 41"/>
                <a:gd name="T52" fmla="*/ 120 w 221"/>
                <a:gd name="T53" fmla="*/ 41 h 41"/>
                <a:gd name="T54" fmla="*/ 108 w 221"/>
                <a:gd name="T55" fmla="*/ 41 h 41"/>
                <a:gd name="T56" fmla="*/ 98 w 221"/>
                <a:gd name="T57" fmla="*/ 39 h 41"/>
                <a:gd name="T58" fmla="*/ 91 w 221"/>
                <a:gd name="T59" fmla="*/ 36 h 41"/>
                <a:gd name="T60" fmla="*/ 84 w 221"/>
                <a:gd name="T61" fmla="*/ 36 h 41"/>
                <a:gd name="T62" fmla="*/ 74 w 221"/>
                <a:gd name="T63" fmla="*/ 36 h 41"/>
                <a:gd name="T64" fmla="*/ 65 w 221"/>
                <a:gd name="T65" fmla="*/ 34 h 41"/>
                <a:gd name="T66" fmla="*/ 48 w 221"/>
                <a:gd name="T67" fmla="*/ 27 h 41"/>
                <a:gd name="T68" fmla="*/ 29 w 221"/>
                <a:gd name="T69" fmla="*/ 17 h 41"/>
                <a:gd name="T70" fmla="*/ 12 w 221"/>
                <a:gd name="T71" fmla="*/ 5 h 41"/>
                <a:gd name="T72" fmla="*/ 0 w 221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1"/>
                <a:gd name="T112" fmla="*/ 0 h 41"/>
                <a:gd name="T113" fmla="*/ 221 w 221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3" name="Freeform 386"/>
            <p:cNvSpPr>
              <a:spLocks/>
            </p:cNvSpPr>
            <p:nvPr/>
          </p:nvSpPr>
          <p:spPr bwMode="auto">
            <a:xfrm>
              <a:off x="2667" y="2538"/>
              <a:ext cx="230" cy="152"/>
            </a:xfrm>
            <a:custGeom>
              <a:avLst/>
              <a:gdLst>
                <a:gd name="T0" fmla="*/ 0 w 230"/>
                <a:gd name="T1" fmla="*/ 80 h 152"/>
                <a:gd name="T2" fmla="*/ 7 w 230"/>
                <a:gd name="T3" fmla="*/ 73 h 152"/>
                <a:gd name="T4" fmla="*/ 21 w 230"/>
                <a:gd name="T5" fmla="*/ 63 h 152"/>
                <a:gd name="T6" fmla="*/ 36 w 230"/>
                <a:gd name="T7" fmla="*/ 51 h 152"/>
                <a:gd name="T8" fmla="*/ 55 w 230"/>
                <a:gd name="T9" fmla="*/ 39 h 152"/>
                <a:gd name="T10" fmla="*/ 72 w 230"/>
                <a:gd name="T11" fmla="*/ 27 h 152"/>
                <a:gd name="T12" fmla="*/ 86 w 230"/>
                <a:gd name="T13" fmla="*/ 17 h 152"/>
                <a:gd name="T14" fmla="*/ 98 w 230"/>
                <a:gd name="T15" fmla="*/ 12 h 152"/>
                <a:gd name="T16" fmla="*/ 103 w 230"/>
                <a:gd name="T17" fmla="*/ 12 h 152"/>
                <a:gd name="T18" fmla="*/ 103 w 230"/>
                <a:gd name="T19" fmla="*/ 17 h 152"/>
                <a:gd name="T20" fmla="*/ 96 w 230"/>
                <a:gd name="T21" fmla="*/ 24 h 152"/>
                <a:gd name="T22" fmla="*/ 84 w 230"/>
                <a:gd name="T23" fmla="*/ 34 h 152"/>
                <a:gd name="T24" fmla="*/ 67 w 230"/>
                <a:gd name="T25" fmla="*/ 44 h 152"/>
                <a:gd name="T26" fmla="*/ 52 w 230"/>
                <a:gd name="T27" fmla="*/ 56 h 152"/>
                <a:gd name="T28" fmla="*/ 36 w 230"/>
                <a:gd name="T29" fmla="*/ 65 h 152"/>
                <a:gd name="T30" fmla="*/ 24 w 230"/>
                <a:gd name="T31" fmla="*/ 77 h 152"/>
                <a:gd name="T32" fmla="*/ 16 w 230"/>
                <a:gd name="T33" fmla="*/ 85 h 152"/>
                <a:gd name="T34" fmla="*/ 16 w 230"/>
                <a:gd name="T35" fmla="*/ 92 h 152"/>
                <a:gd name="T36" fmla="*/ 19 w 230"/>
                <a:gd name="T37" fmla="*/ 97 h 152"/>
                <a:gd name="T38" fmla="*/ 19 w 230"/>
                <a:gd name="T39" fmla="*/ 104 h 152"/>
                <a:gd name="T40" fmla="*/ 21 w 230"/>
                <a:gd name="T41" fmla="*/ 106 h 152"/>
                <a:gd name="T42" fmla="*/ 26 w 230"/>
                <a:gd name="T43" fmla="*/ 101 h 152"/>
                <a:gd name="T44" fmla="*/ 31 w 230"/>
                <a:gd name="T45" fmla="*/ 99 h 152"/>
                <a:gd name="T46" fmla="*/ 36 w 230"/>
                <a:gd name="T47" fmla="*/ 94 h 152"/>
                <a:gd name="T48" fmla="*/ 40 w 230"/>
                <a:gd name="T49" fmla="*/ 94 h 152"/>
                <a:gd name="T50" fmla="*/ 50 w 230"/>
                <a:gd name="T51" fmla="*/ 104 h 152"/>
                <a:gd name="T52" fmla="*/ 57 w 230"/>
                <a:gd name="T53" fmla="*/ 99 h 152"/>
                <a:gd name="T54" fmla="*/ 67 w 230"/>
                <a:gd name="T55" fmla="*/ 92 h 152"/>
                <a:gd name="T56" fmla="*/ 79 w 230"/>
                <a:gd name="T57" fmla="*/ 85 h 152"/>
                <a:gd name="T58" fmla="*/ 91 w 230"/>
                <a:gd name="T59" fmla="*/ 77 h 152"/>
                <a:gd name="T60" fmla="*/ 100 w 230"/>
                <a:gd name="T61" fmla="*/ 70 h 152"/>
                <a:gd name="T62" fmla="*/ 112 w 230"/>
                <a:gd name="T63" fmla="*/ 63 h 152"/>
                <a:gd name="T64" fmla="*/ 122 w 230"/>
                <a:gd name="T65" fmla="*/ 56 h 152"/>
                <a:gd name="T66" fmla="*/ 132 w 230"/>
                <a:gd name="T67" fmla="*/ 51 h 152"/>
                <a:gd name="T68" fmla="*/ 141 w 230"/>
                <a:gd name="T69" fmla="*/ 44 h 152"/>
                <a:gd name="T70" fmla="*/ 156 w 230"/>
                <a:gd name="T71" fmla="*/ 34 h 152"/>
                <a:gd name="T72" fmla="*/ 173 w 230"/>
                <a:gd name="T73" fmla="*/ 22 h 152"/>
                <a:gd name="T74" fmla="*/ 189 w 230"/>
                <a:gd name="T75" fmla="*/ 12 h 152"/>
                <a:gd name="T76" fmla="*/ 206 w 230"/>
                <a:gd name="T77" fmla="*/ 5 h 152"/>
                <a:gd name="T78" fmla="*/ 218 w 230"/>
                <a:gd name="T79" fmla="*/ 0 h 152"/>
                <a:gd name="T80" fmla="*/ 228 w 230"/>
                <a:gd name="T81" fmla="*/ 0 h 152"/>
                <a:gd name="T82" fmla="*/ 230 w 230"/>
                <a:gd name="T83" fmla="*/ 8 h 152"/>
                <a:gd name="T84" fmla="*/ 230 w 230"/>
                <a:gd name="T85" fmla="*/ 10 h 152"/>
                <a:gd name="T86" fmla="*/ 230 w 230"/>
                <a:gd name="T87" fmla="*/ 12 h 152"/>
                <a:gd name="T88" fmla="*/ 228 w 230"/>
                <a:gd name="T89" fmla="*/ 15 h 152"/>
                <a:gd name="T90" fmla="*/ 223 w 230"/>
                <a:gd name="T91" fmla="*/ 17 h 152"/>
                <a:gd name="T92" fmla="*/ 216 w 230"/>
                <a:gd name="T93" fmla="*/ 22 h 152"/>
                <a:gd name="T94" fmla="*/ 201 w 230"/>
                <a:gd name="T95" fmla="*/ 32 h 152"/>
                <a:gd name="T96" fmla="*/ 187 w 230"/>
                <a:gd name="T97" fmla="*/ 41 h 152"/>
                <a:gd name="T98" fmla="*/ 173 w 230"/>
                <a:gd name="T99" fmla="*/ 51 h 152"/>
                <a:gd name="T100" fmla="*/ 161 w 230"/>
                <a:gd name="T101" fmla="*/ 58 h 152"/>
                <a:gd name="T102" fmla="*/ 144 w 230"/>
                <a:gd name="T103" fmla="*/ 68 h 152"/>
                <a:gd name="T104" fmla="*/ 120 w 230"/>
                <a:gd name="T105" fmla="*/ 82 h 152"/>
                <a:gd name="T106" fmla="*/ 93 w 230"/>
                <a:gd name="T107" fmla="*/ 97 h 152"/>
                <a:gd name="T108" fmla="*/ 67 w 230"/>
                <a:gd name="T109" fmla="*/ 113 h 152"/>
                <a:gd name="T110" fmla="*/ 43 w 230"/>
                <a:gd name="T111" fmla="*/ 130 h 152"/>
                <a:gd name="T112" fmla="*/ 26 w 230"/>
                <a:gd name="T113" fmla="*/ 142 h 152"/>
                <a:gd name="T114" fmla="*/ 16 w 230"/>
                <a:gd name="T115" fmla="*/ 152 h 152"/>
                <a:gd name="T116" fmla="*/ 12 w 230"/>
                <a:gd name="T117" fmla="*/ 133 h 152"/>
                <a:gd name="T118" fmla="*/ 7 w 230"/>
                <a:gd name="T119" fmla="*/ 111 h 152"/>
                <a:gd name="T120" fmla="*/ 2 w 230"/>
                <a:gd name="T121" fmla="*/ 92 h 152"/>
                <a:gd name="T122" fmla="*/ 0 w 230"/>
                <a:gd name="T123" fmla="*/ 80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152"/>
                <a:gd name="T188" fmla="*/ 230 w 230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Freeform 387"/>
            <p:cNvSpPr>
              <a:spLocks/>
            </p:cNvSpPr>
            <p:nvPr/>
          </p:nvSpPr>
          <p:spPr bwMode="auto">
            <a:xfrm>
              <a:off x="2813" y="2577"/>
              <a:ext cx="180" cy="67"/>
            </a:xfrm>
            <a:custGeom>
              <a:avLst/>
              <a:gdLst>
                <a:gd name="T0" fmla="*/ 0 w 180"/>
                <a:gd name="T1" fmla="*/ 67 h 67"/>
                <a:gd name="T2" fmla="*/ 5 w 180"/>
                <a:gd name="T3" fmla="*/ 62 h 67"/>
                <a:gd name="T4" fmla="*/ 15 w 180"/>
                <a:gd name="T5" fmla="*/ 55 h 67"/>
                <a:gd name="T6" fmla="*/ 24 w 180"/>
                <a:gd name="T7" fmla="*/ 46 h 67"/>
                <a:gd name="T8" fmla="*/ 34 w 180"/>
                <a:gd name="T9" fmla="*/ 38 h 67"/>
                <a:gd name="T10" fmla="*/ 46 w 180"/>
                <a:gd name="T11" fmla="*/ 29 h 67"/>
                <a:gd name="T12" fmla="*/ 55 w 180"/>
                <a:gd name="T13" fmla="*/ 21 h 67"/>
                <a:gd name="T14" fmla="*/ 65 w 180"/>
                <a:gd name="T15" fmla="*/ 17 h 67"/>
                <a:gd name="T16" fmla="*/ 75 w 180"/>
                <a:gd name="T17" fmla="*/ 12 h 67"/>
                <a:gd name="T18" fmla="*/ 82 w 180"/>
                <a:gd name="T19" fmla="*/ 9 h 67"/>
                <a:gd name="T20" fmla="*/ 91 w 180"/>
                <a:gd name="T21" fmla="*/ 7 h 67"/>
                <a:gd name="T22" fmla="*/ 101 w 180"/>
                <a:gd name="T23" fmla="*/ 5 h 67"/>
                <a:gd name="T24" fmla="*/ 111 w 180"/>
                <a:gd name="T25" fmla="*/ 2 h 67"/>
                <a:gd name="T26" fmla="*/ 120 w 180"/>
                <a:gd name="T27" fmla="*/ 0 h 67"/>
                <a:gd name="T28" fmla="*/ 130 w 180"/>
                <a:gd name="T29" fmla="*/ 0 h 67"/>
                <a:gd name="T30" fmla="*/ 139 w 180"/>
                <a:gd name="T31" fmla="*/ 2 h 67"/>
                <a:gd name="T32" fmla="*/ 149 w 180"/>
                <a:gd name="T33" fmla="*/ 5 h 67"/>
                <a:gd name="T34" fmla="*/ 166 w 180"/>
                <a:gd name="T35" fmla="*/ 12 h 67"/>
                <a:gd name="T36" fmla="*/ 175 w 180"/>
                <a:gd name="T37" fmla="*/ 19 h 67"/>
                <a:gd name="T38" fmla="*/ 180 w 180"/>
                <a:gd name="T39" fmla="*/ 26 h 67"/>
                <a:gd name="T40" fmla="*/ 178 w 180"/>
                <a:gd name="T41" fmla="*/ 34 h 67"/>
                <a:gd name="T42" fmla="*/ 168 w 180"/>
                <a:gd name="T43" fmla="*/ 38 h 67"/>
                <a:gd name="T44" fmla="*/ 156 w 180"/>
                <a:gd name="T45" fmla="*/ 43 h 67"/>
                <a:gd name="T46" fmla="*/ 142 w 180"/>
                <a:gd name="T47" fmla="*/ 48 h 67"/>
                <a:gd name="T48" fmla="*/ 130 w 180"/>
                <a:gd name="T49" fmla="*/ 50 h 67"/>
                <a:gd name="T50" fmla="*/ 118 w 180"/>
                <a:gd name="T51" fmla="*/ 50 h 67"/>
                <a:gd name="T52" fmla="*/ 111 w 180"/>
                <a:gd name="T53" fmla="*/ 50 h 67"/>
                <a:gd name="T54" fmla="*/ 108 w 180"/>
                <a:gd name="T55" fmla="*/ 50 h 67"/>
                <a:gd name="T56" fmla="*/ 106 w 180"/>
                <a:gd name="T57" fmla="*/ 46 h 67"/>
                <a:gd name="T58" fmla="*/ 111 w 180"/>
                <a:gd name="T59" fmla="*/ 38 h 67"/>
                <a:gd name="T60" fmla="*/ 123 w 180"/>
                <a:gd name="T61" fmla="*/ 34 h 67"/>
                <a:gd name="T62" fmla="*/ 139 w 180"/>
                <a:gd name="T63" fmla="*/ 29 h 67"/>
                <a:gd name="T64" fmla="*/ 156 w 180"/>
                <a:gd name="T65" fmla="*/ 29 h 67"/>
                <a:gd name="T66" fmla="*/ 154 w 180"/>
                <a:gd name="T67" fmla="*/ 21 h 67"/>
                <a:gd name="T68" fmla="*/ 147 w 180"/>
                <a:gd name="T69" fmla="*/ 17 h 67"/>
                <a:gd name="T70" fmla="*/ 135 w 180"/>
                <a:gd name="T71" fmla="*/ 12 h 67"/>
                <a:gd name="T72" fmla="*/ 120 w 180"/>
                <a:gd name="T73" fmla="*/ 9 h 67"/>
                <a:gd name="T74" fmla="*/ 103 w 180"/>
                <a:gd name="T75" fmla="*/ 12 h 67"/>
                <a:gd name="T76" fmla="*/ 87 w 180"/>
                <a:gd name="T77" fmla="*/ 17 h 67"/>
                <a:gd name="T78" fmla="*/ 70 w 180"/>
                <a:gd name="T79" fmla="*/ 24 h 67"/>
                <a:gd name="T80" fmla="*/ 58 w 180"/>
                <a:gd name="T81" fmla="*/ 34 h 67"/>
                <a:gd name="T82" fmla="*/ 51 w 180"/>
                <a:gd name="T83" fmla="*/ 41 h 67"/>
                <a:gd name="T84" fmla="*/ 43 w 180"/>
                <a:gd name="T85" fmla="*/ 46 h 67"/>
                <a:gd name="T86" fmla="*/ 36 w 180"/>
                <a:gd name="T87" fmla="*/ 50 h 67"/>
                <a:gd name="T88" fmla="*/ 29 w 180"/>
                <a:gd name="T89" fmla="*/ 55 h 67"/>
                <a:gd name="T90" fmla="*/ 22 w 180"/>
                <a:gd name="T91" fmla="*/ 60 h 67"/>
                <a:gd name="T92" fmla="*/ 15 w 180"/>
                <a:gd name="T93" fmla="*/ 65 h 67"/>
                <a:gd name="T94" fmla="*/ 7 w 180"/>
                <a:gd name="T95" fmla="*/ 67 h 67"/>
                <a:gd name="T96" fmla="*/ 0 w 180"/>
                <a:gd name="T97" fmla="*/ 67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0"/>
                <a:gd name="T148" fmla="*/ 0 h 67"/>
                <a:gd name="T149" fmla="*/ 180 w 180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5" name="Freeform 388"/>
            <p:cNvSpPr>
              <a:spLocks/>
            </p:cNvSpPr>
            <p:nvPr/>
          </p:nvSpPr>
          <p:spPr bwMode="auto">
            <a:xfrm>
              <a:off x="2835" y="2671"/>
              <a:ext cx="98" cy="45"/>
            </a:xfrm>
            <a:custGeom>
              <a:avLst/>
              <a:gdLst>
                <a:gd name="T0" fmla="*/ 0 w 98"/>
                <a:gd name="T1" fmla="*/ 33 h 45"/>
                <a:gd name="T2" fmla="*/ 7 w 98"/>
                <a:gd name="T3" fmla="*/ 28 h 45"/>
                <a:gd name="T4" fmla="*/ 14 w 98"/>
                <a:gd name="T5" fmla="*/ 24 h 45"/>
                <a:gd name="T6" fmla="*/ 26 w 98"/>
                <a:gd name="T7" fmla="*/ 19 h 45"/>
                <a:gd name="T8" fmla="*/ 38 w 98"/>
                <a:gd name="T9" fmla="*/ 12 h 45"/>
                <a:gd name="T10" fmla="*/ 53 w 98"/>
                <a:gd name="T11" fmla="*/ 7 h 45"/>
                <a:gd name="T12" fmla="*/ 67 w 98"/>
                <a:gd name="T13" fmla="*/ 4 h 45"/>
                <a:gd name="T14" fmla="*/ 84 w 98"/>
                <a:gd name="T15" fmla="*/ 0 h 45"/>
                <a:gd name="T16" fmla="*/ 98 w 98"/>
                <a:gd name="T17" fmla="*/ 0 h 45"/>
                <a:gd name="T18" fmla="*/ 96 w 98"/>
                <a:gd name="T19" fmla="*/ 2 h 45"/>
                <a:gd name="T20" fmla="*/ 93 w 98"/>
                <a:gd name="T21" fmla="*/ 7 h 45"/>
                <a:gd name="T22" fmla="*/ 93 w 98"/>
                <a:gd name="T23" fmla="*/ 9 h 45"/>
                <a:gd name="T24" fmla="*/ 93 w 98"/>
                <a:gd name="T25" fmla="*/ 12 h 45"/>
                <a:gd name="T26" fmla="*/ 86 w 98"/>
                <a:gd name="T27" fmla="*/ 12 h 45"/>
                <a:gd name="T28" fmla="*/ 77 w 98"/>
                <a:gd name="T29" fmla="*/ 14 h 45"/>
                <a:gd name="T30" fmla="*/ 67 w 98"/>
                <a:gd name="T31" fmla="*/ 14 h 45"/>
                <a:gd name="T32" fmla="*/ 57 w 98"/>
                <a:gd name="T33" fmla="*/ 16 h 45"/>
                <a:gd name="T34" fmla="*/ 45 w 98"/>
                <a:gd name="T35" fmla="*/ 21 h 45"/>
                <a:gd name="T36" fmla="*/ 36 w 98"/>
                <a:gd name="T37" fmla="*/ 26 h 45"/>
                <a:gd name="T38" fmla="*/ 21 w 98"/>
                <a:gd name="T39" fmla="*/ 36 h 45"/>
                <a:gd name="T40" fmla="*/ 9 w 98"/>
                <a:gd name="T41" fmla="*/ 45 h 45"/>
                <a:gd name="T42" fmla="*/ 5 w 98"/>
                <a:gd name="T43" fmla="*/ 45 h 45"/>
                <a:gd name="T44" fmla="*/ 2 w 98"/>
                <a:gd name="T45" fmla="*/ 43 h 45"/>
                <a:gd name="T46" fmla="*/ 0 w 98"/>
                <a:gd name="T47" fmla="*/ 38 h 45"/>
                <a:gd name="T48" fmla="*/ 0 w 98"/>
                <a:gd name="T49" fmla="*/ 33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"/>
                <a:gd name="T76" fmla="*/ 0 h 45"/>
                <a:gd name="T77" fmla="*/ 98 w 98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Freeform 389"/>
            <p:cNvSpPr>
              <a:spLocks/>
            </p:cNvSpPr>
            <p:nvPr/>
          </p:nvSpPr>
          <p:spPr bwMode="auto">
            <a:xfrm>
              <a:off x="2679" y="2685"/>
              <a:ext cx="110" cy="115"/>
            </a:xfrm>
            <a:custGeom>
              <a:avLst/>
              <a:gdLst>
                <a:gd name="T0" fmla="*/ 0 w 110"/>
                <a:gd name="T1" fmla="*/ 31 h 115"/>
                <a:gd name="T2" fmla="*/ 0 w 110"/>
                <a:gd name="T3" fmla="*/ 48 h 115"/>
                <a:gd name="T4" fmla="*/ 2 w 110"/>
                <a:gd name="T5" fmla="*/ 70 h 115"/>
                <a:gd name="T6" fmla="*/ 7 w 110"/>
                <a:gd name="T7" fmla="*/ 96 h 115"/>
                <a:gd name="T8" fmla="*/ 12 w 110"/>
                <a:gd name="T9" fmla="*/ 115 h 115"/>
                <a:gd name="T10" fmla="*/ 21 w 110"/>
                <a:gd name="T11" fmla="*/ 101 h 115"/>
                <a:gd name="T12" fmla="*/ 33 w 110"/>
                <a:gd name="T13" fmla="*/ 89 h 115"/>
                <a:gd name="T14" fmla="*/ 43 w 110"/>
                <a:gd name="T15" fmla="*/ 82 h 115"/>
                <a:gd name="T16" fmla="*/ 52 w 110"/>
                <a:gd name="T17" fmla="*/ 77 h 115"/>
                <a:gd name="T18" fmla="*/ 67 w 110"/>
                <a:gd name="T19" fmla="*/ 72 h 115"/>
                <a:gd name="T20" fmla="*/ 81 w 110"/>
                <a:gd name="T21" fmla="*/ 63 h 115"/>
                <a:gd name="T22" fmla="*/ 98 w 110"/>
                <a:gd name="T23" fmla="*/ 53 h 115"/>
                <a:gd name="T24" fmla="*/ 110 w 110"/>
                <a:gd name="T25" fmla="*/ 43 h 115"/>
                <a:gd name="T26" fmla="*/ 105 w 110"/>
                <a:gd name="T27" fmla="*/ 34 h 115"/>
                <a:gd name="T28" fmla="*/ 96 w 110"/>
                <a:gd name="T29" fmla="*/ 43 h 115"/>
                <a:gd name="T30" fmla="*/ 84 w 110"/>
                <a:gd name="T31" fmla="*/ 51 h 115"/>
                <a:gd name="T32" fmla="*/ 72 w 110"/>
                <a:gd name="T33" fmla="*/ 60 h 115"/>
                <a:gd name="T34" fmla="*/ 64 w 110"/>
                <a:gd name="T35" fmla="*/ 63 h 115"/>
                <a:gd name="T36" fmla="*/ 55 w 110"/>
                <a:gd name="T37" fmla="*/ 63 h 115"/>
                <a:gd name="T38" fmla="*/ 43 w 110"/>
                <a:gd name="T39" fmla="*/ 60 h 115"/>
                <a:gd name="T40" fmla="*/ 31 w 110"/>
                <a:gd name="T41" fmla="*/ 63 h 115"/>
                <a:gd name="T42" fmla="*/ 19 w 110"/>
                <a:gd name="T43" fmla="*/ 67 h 115"/>
                <a:gd name="T44" fmla="*/ 16 w 110"/>
                <a:gd name="T45" fmla="*/ 60 h 115"/>
                <a:gd name="T46" fmla="*/ 19 w 110"/>
                <a:gd name="T47" fmla="*/ 53 h 115"/>
                <a:gd name="T48" fmla="*/ 19 w 110"/>
                <a:gd name="T49" fmla="*/ 46 h 115"/>
                <a:gd name="T50" fmla="*/ 24 w 110"/>
                <a:gd name="T51" fmla="*/ 41 h 115"/>
                <a:gd name="T52" fmla="*/ 28 w 110"/>
                <a:gd name="T53" fmla="*/ 34 h 115"/>
                <a:gd name="T54" fmla="*/ 38 w 110"/>
                <a:gd name="T55" fmla="*/ 26 h 115"/>
                <a:gd name="T56" fmla="*/ 45 w 110"/>
                <a:gd name="T57" fmla="*/ 22 h 115"/>
                <a:gd name="T58" fmla="*/ 48 w 110"/>
                <a:gd name="T59" fmla="*/ 17 h 115"/>
                <a:gd name="T60" fmla="*/ 45 w 110"/>
                <a:gd name="T61" fmla="*/ 12 h 115"/>
                <a:gd name="T62" fmla="*/ 43 w 110"/>
                <a:gd name="T63" fmla="*/ 7 h 115"/>
                <a:gd name="T64" fmla="*/ 38 w 110"/>
                <a:gd name="T65" fmla="*/ 2 h 115"/>
                <a:gd name="T66" fmla="*/ 33 w 110"/>
                <a:gd name="T67" fmla="*/ 0 h 115"/>
                <a:gd name="T68" fmla="*/ 26 w 110"/>
                <a:gd name="T69" fmla="*/ 2 h 115"/>
                <a:gd name="T70" fmla="*/ 16 w 110"/>
                <a:gd name="T71" fmla="*/ 10 h 115"/>
                <a:gd name="T72" fmla="*/ 7 w 110"/>
                <a:gd name="T73" fmla="*/ 19 h 115"/>
                <a:gd name="T74" fmla="*/ 0 w 110"/>
                <a:gd name="T75" fmla="*/ 31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115"/>
                <a:gd name="T116" fmla="*/ 110 w 110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Freeform 390"/>
            <p:cNvSpPr>
              <a:spLocks/>
            </p:cNvSpPr>
            <p:nvPr/>
          </p:nvSpPr>
          <p:spPr bwMode="auto">
            <a:xfrm>
              <a:off x="2695" y="2738"/>
              <a:ext cx="125" cy="96"/>
            </a:xfrm>
            <a:custGeom>
              <a:avLst/>
              <a:gdLst>
                <a:gd name="T0" fmla="*/ 0 w 125"/>
                <a:gd name="T1" fmla="*/ 74 h 96"/>
                <a:gd name="T2" fmla="*/ 8 w 125"/>
                <a:gd name="T3" fmla="*/ 67 h 96"/>
                <a:gd name="T4" fmla="*/ 20 w 125"/>
                <a:gd name="T5" fmla="*/ 60 h 96"/>
                <a:gd name="T6" fmla="*/ 29 w 125"/>
                <a:gd name="T7" fmla="*/ 53 h 96"/>
                <a:gd name="T8" fmla="*/ 41 w 125"/>
                <a:gd name="T9" fmla="*/ 43 h 96"/>
                <a:gd name="T10" fmla="*/ 53 w 125"/>
                <a:gd name="T11" fmla="*/ 36 h 96"/>
                <a:gd name="T12" fmla="*/ 63 w 125"/>
                <a:gd name="T13" fmla="*/ 29 h 96"/>
                <a:gd name="T14" fmla="*/ 70 w 125"/>
                <a:gd name="T15" fmla="*/ 24 h 96"/>
                <a:gd name="T16" fmla="*/ 75 w 125"/>
                <a:gd name="T17" fmla="*/ 22 h 96"/>
                <a:gd name="T18" fmla="*/ 87 w 125"/>
                <a:gd name="T19" fmla="*/ 17 h 96"/>
                <a:gd name="T20" fmla="*/ 101 w 125"/>
                <a:gd name="T21" fmla="*/ 10 h 96"/>
                <a:gd name="T22" fmla="*/ 116 w 125"/>
                <a:gd name="T23" fmla="*/ 2 h 96"/>
                <a:gd name="T24" fmla="*/ 125 w 125"/>
                <a:gd name="T25" fmla="*/ 0 h 96"/>
                <a:gd name="T26" fmla="*/ 125 w 125"/>
                <a:gd name="T27" fmla="*/ 2 h 96"/>
                <a:gd name="T28" fmla="*/ 125 w 125"/>
                <a:gd name="T29" fmla="*/ 7 h 96"/>
                <a:gd name="T30" fmla="*/ 123 w 125"/>
                <a:gd name="T31" fmla="*/ 12 h 96"/>
                <a:gd name="T32" fmla="*/ 118 w 125"/>
                <a:gd name="T33" fmla="*/ 14 h 96"/>
                <a:gd name="T34" fmla="*/ 111 w 125"/>
                <a:gd name="T35" fmla="*/ 19 h 96"/>
                <a:gd name="T36" fmla="*/ 97 w 125"/>
                <a:gd name="T37" fmla="*/ 29 h 96"/>
                <a:gd name="T38" fmla="*/ 80 w 125"/>
                <a:gd name="T39" fmla="*/ 41 h 96"/>
                <a:gd name="T40" fmla="*/ 68 w 125"/>
                <a:gd name="T41" fmla="*/ 50 h 96"/>
                <a:gd name="T42" fmla="*/ 53 w 125"/>
                <a:gd name="T43" fmla="*/ 62 h 96"/>
                <a:gd name="T44" fmla="*/ 34 w 125"/>
                <a:gd name="T45" fmla="*/ 79 h 96"/>
                <a:gd name="T46" fmla="*/ 15 w 125"/>
                <a:gd name="T47" fmla="*/ 91 h 96"/>
                <a:gd name="T48" fmla="*/ 5 w 125"/>
                <a:gd name="T49" fmla="*/ 96 h 96"/>
                <a:gd name="T50" fmla="*/ 3 w 125"/>
                <a:gd name="T51" fmla="*/ 94 h 96"/>
                <a:gd name="T52" fmla="*/ 0 w 125"/>
                <a:gd name="T53" fmla="*/ 86 h 96"/>
                <a:gd name="T54" fmla="*/ 0 w 125"/>
                <a:gd name="T55" fmla="*/ 82 h 96"/>
                <a:gd name="T56" fmla="*/ 0 w 125"/>
                <a:gd name="T57" fmla="*/ 74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96"/>
                <a:gd name="T89" fmla="*/ 125 w 125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Freeform 391"/>
            <p:cNvSpPr>
              <a:spLocks/>
            </p:cNvSpPr>
            <p:nvPr/>
          </p:nvSpPr>
          <p:spPr bwMode="auto">
            <a:xfrm>
              <a:off x="2712" y="2817"/>
              <a:ext cx="70" cy="77"/>
            </a:xfrm>
            <a:custGeom>
              <a:avLst/>
              <a:gdLst>
                <a:gd name="T0" fmla="*/ 3 w 70"/>
                <a:gd name="T1" fmla="*/ 41 h 77"/>
                <a:gd name="T2" fmla="*/ 17 w 70"/>
                <a:gd name="T3" fmla="*/ 31 h 77"/>
                <a:gd name="T4" fmla="*/ 34 w 70"/>
                <a:gd name="T5" fmla="*/ 17 h 77"/>
                <a:gd name="T6" fmla="*/ 51 w 70"/>
                <a:gd name="T7" fmla="*/ 7 h 77"/>
                <a:gd name="T8" fmla="*/ 67 w 70"/>
                <a:gd name="T9" fmla="*/ 0 h 77"/>
                <a:gd name="T10" fmla="*/ 53 w 70"/>
                <a:gd name="T11" fmla="*/ 12 h 77"/>
                <a:gd name="T12" fmla="*/ 39 w 70"/>
                <a:gd name="T13" fmla="*/ 22 h 77"/>
                <a:gd name="T14" fmla="*/ 29 w 70"/>
                <a:gd name="T15" fmla="*/ 31 h 77"/>
                <a:gd name="T16" fmla="*/ 24 w 70"/>
                <a:gd name="T17" fmla="*/ 36 h 77"/>
                <a:gd name="T18" fmla="*/ 27 w 70"/>
                <a:gd name="T19" fmla="*/ 36 h 77"/>
                <a:gd name="T20" fmla="*/ 34 w 70"/>
                <a:gd name="T21" fmla="*/ 36 h 77"/>
                <a:gd name="T22" fmla="*/ 41 w 70"/>
                <a:gd name="T23" fmla="*/ 36 h 77"/>
                <a:gd name="T24" fmla="*/ 48 w 70"/>
                <a:gd name="T25" fmla="*/ 34 h 77"/>
                <a:gd name="T26" fmla="*/ 58 w 70"/>
                <a:gd name="T27" fmla="*/ 34 h 77"/>
                <a:gd name="T28" fmla="*/ 65 w 70"/>
                <a:gd name="T29" fmla="*/ 34 h 77"/>
                <a:gd name="T30" fmla="*/ 70 w 70"/>
                <a:gd name="T31" fmla="*/ 34 h 77"/>
                <a:gd name="T32" fmla="*/ 67 w 70"/>
                <a:gd name="T33" fmla="*/ 39 h 77"/>
                <a:gd name="T34" fmla="*/ 53 w 70"/>
                <a:gd name="T35" fmla="*/ 48 h 77"/>
                <a:gd name="T36" fmla="*/ 31 w 70"/>
                <a:gd name="T37" fmla="*/ 60 h 77"/>
                <a:gd name="T38" fmla="*/ 12 w 70"/>
                <a:gd name="T39" fmla="*/ 72 h 77"/>
                <a:gd name="T40" fmla="*/ 3 w 70"/>
                <a:gd name="T41" fmla="*/ 77 h 77"/>
                <a:gd name="T42" fmla="*/ 3 w 70"/>
                <a:gd name="T43" fmla="*/ 72 h 77"/>
                <a:gd name="T44" fmla="*/ 0 w 70"/>
                <a:gd name="T45" fmla="*/ 63 h 77"/>
                <a:gd name="T46" fmla="*/ 0 w 70"/>
                <a:gd name="T47" fmla="*/ 53 h 77"/>
                <a:gd name="T48" fmla="*/ 3 w 70"/>
                <a:gd name="T49" fmla="*/ 41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77"/>
                <a:gd name="T77" fmla="*/ 70 w 70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Freeform 392"/>
            <p:cNvSpPr>
              <a:spLocks/>
            </p:cNvSpPr>
            <p:nvPr/>
          </p:nvSpPr>
          <p:spPr bwMode="auto">
            <a:xfrm>
              <a:off x="2727" y="2901"/>
              <a:ext cx="38" cy="39"/>
            </a:xfrm>
            <a:custGeom>
              <a:avLst/>
              <a:gdLst>
                <a:gd name="T0" fmla="*/ 0 w 38"/>
                <a:gd name="T1" fmla="*/ 10 h 39"/>
                <a:gd name="T2" fmla="*/ 7 w 38"/>
                <a:gd name="T3" fmla="*/ 8 h 39"/>
                <a:gd name="T4" fmla="*/ 19 w 38"/>
                <a:gd name="T5" fmla="*/ 5 h 39"/>
                <a:gd name="T6" fmla="*/ 31 w 38"/>
                <a:gd name="T7" fmla="*/ 0 h 39"/>
                <a:gd name="T8" fmla="*/ 38 w 38"/>
                <a:gd name="T9" fmla="*/ 0 h 39"/>
                <a:gd name="T10" fmla="*/ 28 w 38"/>
                <a:gd name="T11" fmla="*/ 10 h 39"/>
                <a:gd name="T12" fmla="*/ 19 w 38"/>
                <a:gd name="T13" fmla="*/ 22 h 39"/>
                <a:gd name="T14" fmla="*/ 9 w 38"/>
                <a:gd name="T15" fmla="*/ 32 h 39"/>
                <a:gd name="T16" fmla="*/ 7 w 38"/>
                <a:gd name="T17" fmla="*/ 39 h 39"/>
                <a:gd name="T18" fmla="*/ 4 w 38"/>
                <a:gd name="T19" fmla="*/ 32 h 39"/>
                <a:gd name="T20" fmla="*/ 0 w 38"/>
                <a:gd name="T21" fmla="*/ 24 h 39"/>
                <a:gd name="T22" fmla="*/ 0 w 38"/>
                <a:gd name="T23" fmla="*/ 17 h 39"/>
                <a:gd name="T24" fmla="*/ 0 w 38"/>
                <a:gd name="T25" fmla="*/ 1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9"/>
                <a:gd name="T41" fmla="*/ 38 w 3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0" name="Freeform 393"/>
            <p:cNvSpPr>
              <a:spLocks/>
            </p:cNvSpPr>
            <p:nvPr/>
          </p:nvSpPr>
          <p:spPr bwMode="auto">
            <a:xfrm>
              <a:off x="2787" y="2822"/>
              <a:ext cx="101" cy="63"/>
            </a:xfrm>
            <a:custGeom>
              <a:avLst/>
              <a:gdLst>
                <a:gd name="T0" fmla="*/ 0 w 101"/>
                <a:gd name="T1" fmla="*/ 55 h 63"/>
                <a:gd name="T2" fmla="*/ 5 w 101"/>
                <a:gd name="T3" fmla="*/ 48 h 63"/>
                <a:gd name="T4" fmla="*/ 9 w 101"/>
                <a:gd name="T5" fmla="*/ 41 h 63"/>
                <a:gd name="T6" fmla="*/ 19 w 101"/>
                <a:gd name="T7" fmla="*/ 34 h 63"/>
                <a:gd name="T8" fmla="*/ 33 w 101"/>
                <a:gd name="T9" fmla="*/ 26 h 63"/>
                <a:gd name="T10" fmla="*/ 50 w 101"/>
                <a:gd name="T11" fmla="*/ 19 h 63"/>
                <a:gd name="T12" fmla="*/ 72 w 101"/>
                <a:gd name="T13" fmla="*/ 10 h 63"/>
                <a:gd name="T14" fmla="*/ 89 w 101"/>
                <a:gd name="T15" fmla="*/ 5 h 63"/>
                <a:gd name="T16" fmla="*/ 101 w 101"/>
                <a:gd name="T17" fmla="*/ 0 h 63"/>
                <a:gd name="T18" fmla="*/ 98 w 101"/>
                <a:gd name="T19" fmla="*/ 5 h 63"/>
                <a:gd name="T20" fmla="*/ 98 w 101"/>
                <a:gd name="T21" fmla="*/ 10 h 63"/>
                <a:gd name="T22" fmla="*/ 98 w 101"/>
                <a:gd name="T23" fmla="*/ 12 h 63"/>
                <a:gd name="T24" fmla="*/ 98 w 101"/>
                <a:gd name="T25" fmla="*/ 17 h 63"/>
                <a:gd name="T26" fmla="*/ 81 w 101"/>
                <a:gd name="T27" fmla="*/ 24 h 63"/>
                <a:gd name="T28" fmla="*/ 67 w 101"/>
                <a:gd name="T29" fmla="*/ 34 h 63"/>
                <a:gd name="T30" fmla="*/ 53 w 101"/>
                <a:gd name="T31" fmla="*/ 43 h 63"/>
                <a:gd name="T32" fmla="*/ 48 w 101"/>
                <a:gd name="T33" fmla="*/ 51 h 63"/>
                <a:gd name="T34" fmla="*/ 38 w 101"/>
                <a:gd name="T35" fmla="*/ 58 h 63"/>
                <a:gd name="T36" fmla="*/ 21 w 101"/>
                <a:gd name="T37" fmla="*/ 63 h 63"/>
                <a:gd name="T38" fmla="*/ 7 w 101"/>
                <a:gd name="T39" fmla="*/ 63 h 63"/>
                <a:gd name="T40" fmla="*/ 0 w 101"/>
                <a:gd name="T41" fmla="*/ 55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63"/>
                <a:gd name="T65" fmla="*/ 101 w 101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1" name="Freeform 394"/>
            <p:cNvSpPr>
              <a:spLocks/>
            </p:cNvSpPr>
            <p:nvPr/>
          </p:nvSpPr>
          <p:spPr bwMode="auto">
            <a:xfrm>
              <a:off x="2820" y="2921"/>
              <a:ext cx="92" cy="31"/>
            </a:xfrm>
            <a:custGeom>
              <a:avLst/>
              <a:gdLst>
                <a:gd name="T0" fmla="*/ 0 w 92"/>
                <a:gd name="T1" fmla="*/ 26 h 31"/>
                <a:gd name="T2" fmla="*/ 8 w 92"/>
                <a:gd name="T3" fmla="*/ 21 h 31"/>
                <a:gd name="T4" fmla="*/ 15 w 92"/>
                <a:gd name="T5" fmla="*/ 16 h 31"/>
                <a:gd name="T6" fmla="*/ 24 w 92"/>
                <a:gd name="T7" fmla="*/ 12 h 31"/>
                <a:gd name="T8" fmla="*/ 36 w 92"/>
                <a:gd name="T9" fmla="*/ 9 h 31"/>
                <a:gd name="T10" fmla="*/ 48 w 92"/>
                <a:gd name="T11" fmla="*/ 4 h 31"/>
                <a:gd name="T12" fmla="*/ 63 w 92"/>
                <a:gd name="T13" fmla="*/ 2 h 31"/>
                <a:gd name="T14" fmla="*/ 77 w 92"/>
                <a:gd name="T15" fmla="*/ 0 h 31"/>
                <a:gd name="T16" fmla="*/ 92 w 92"/>
                <a:gd name="T17" fmla="*/ 0 h 31"/>
                <a:gd name="T18" fmla="*/ 92 w 92"/>
                <a:gd name="T19" fmla="*/ 4 h 31"/>
                <a:gd name="T20" fmla="*/ 80 w 92"/>
                <a:gd name="T21" fmla="*/ 7 h 31"/>
                <a:gd name="T22" fmla="*/ 68 w 92"/>
                <a:gd name="T23" fmla="*/ 9 h 31"/>
                <a:gd name="T24" fmla="*/ 56 w 92"/>
                <a:gd name="T25" fmla="*/ 12 h 31"/>
                <a:gd name="T26" fmla="*/ 44 w 92"/>
                <a:gd name="T27" fmla="*/ 16 h 31"/>
                <a:gd name="T28" fmla="*/ 32 w 92"/>
                <a:gd name="T29" fmla="*/ 19 h 31"/>
                <a:gd name="T30" fmla="*/ 20 w 92"/>
                <a:gd name="T31" fmla="*/ 24 h 31"/>
                <a:gd name="T32" fmla="*/ 10 w 92"/>
                <a:gd name="T33" fmla="*/ 26 h 31"/>
                <a:gd name="T34" fmla="*/ 3 w 92"/>
                <a:gd name="T35" fmla="*/ 31 h 31"/>
                <a:gd name="T36" fmla="*/ 0 w 92"/>
                <a:gd name="T37" fmla="*/ 26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31"/>
                <a:gd name="T59" fmla="*/ 92 w 92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2" name="Freeform 395"/>
            <p:cNvSpPr>
              <a:spLocks/>
            </p:cNvSpPr>
            <p:nvPr/>
          </p:nvSpPr>
          <p:spPr bwMode="auto">
            <a:xfrm>
              <a:off x="2907" y="2803"/>
              <a:ext cx="26" cy="12"/>
            </a:xfrm>
            <a:custGeom>
              <a:avLst/>
              <a:gdLst>
                <a:gd name="T0" fmla="*/ 0 w 26"/>
                <a:gd name="T1" fmla="*/ 9 h 12"/>
                <a:gd name="T2" fmla="*/ 2 w 26"/>
                <a:gd name="T3" fmla="*/ 5 h 12"/>
                <a:gd name="T4" fmla="*/ 12 w 26"/>
                <a:gd name="T5" fmla="*/ 2 h 12"/>
                <a:gd name="T6" fmla="*/ 21 w 26"/>
                <a:gd name="T7" fmla="*/ 0 h 12"/>
                <a:gd name="T8" fmla="*/ 26 w 26"/>
                <a:gd name="T9" fmla="*/ 2 h 12"/>
                <a:gd name="T10" fmla="*/ 24 w 26"/>
                <a:gd name="T11" fmla="*/ 7 h 12"/>
                <a:gd name="T12" fmla="*/ 14 w 26"/>
                <a:gd name="T13" fmla="*/ 12 h 12"/>
                <a:gd name="T14" fmla="*/ 5 w 26"/>
                <a:gd name="T15" fmla="*/ 12 h 12"/>
                <a:gd name="T16" fmla="*/ 0 w 26"/>
                <a:gd name="T17" fmla="*/ 9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3" name="Freeform 396"/>
            <p:cNvSpPr>
              <a:spLocks/>
            </p:cNvSpPr>
            <p:nvPr/>
          </p:nvSpPr>
          <p:spPr bwMode="auto">
            <a:xfrm>
              <a:off x="3015" y="2894"/>
              <a:ext cx="26" cy="12"/>
            </a:xfrm>
            <a:custGeom>
              <a:avLst/>
              <a:gdLst>
                <a:gd name="T0" fmla="*/ 0 w 26"/>
                <a:gd name="T1" fmla="*/ 12 h 12"/>
                <a:gd name="T2" fmla="*/ 2 w 26"/>
                <a:gd name="T3" fmla="*/ 7 h 12"/>
                <a:gd name="T4" fmla="*/ 9 w 26"/>
                <a:gd name="T5" fmla="*/ 3 h 12"/>
                <a:gd name="T6" fmla="*/ 19 w 26"/>
                <a:gd name="T7" fmla="*/ 0 h 12"/>
                <a:gd name="T8" fmla="*/ 26 w 26"/>
                <a:gd name="T9" fmla="*/ 3 h 12"/>
                <a:gd name="T10" fmla="*/ 24 w 26"/>
                <a:gd name="T11" fmla="*/ 7 h 12"/>
                <a:gd name="T12" fmla="*/ 14 w 26"/>
                <a:gd name="T13" fmla="*/ 10 h 12"/>
                <a:gd name="T14" fmla="*/ 5 w 26"/>
                <a:gd name="T15" fmla="*/ 12 h 12"/>
                <a:gd name="T16" fmla="*/ 0 w 26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4" name="Freeform 397"/>
            <p:cNvSpPr>
              <a:spLocks/>
            </p:cNvSpPr>
            <p:nvPr/>
          </p:nvSpPr>
          <p:spPr bwMode="auto">
            <a:xfrm>
              <a:off x="2955" y="2947"/>
              <a:ext cx="57" cy="14"/>
            </a:xfrm>
            <a:custGeom>
              <a:avLst/>
              <a:gdLst>
                <a:gd name="T0" fmla="*/ 0 w 57"/>
                <a:gd name="T1" fmla="*/ 14 h 14"/>
                <a:gd name="T2" fmla="*/ 7 w 57"/>
                <a:gd name="T3" fmla="*/ 10 h 14"/>
                <a:gd name="T4" fmla="*/ 26 w 57"/>
                <a:gd name="T5" fmla="*/ 2 h 14"/>
                <a:gd name="T6" fmla="*/ 45 w 57"/>
                <a:gd name="T7" fmla="*/ 0 h 14"/>
                <a:gd name="T8" fmla="*/ 57 w 57"/>
                <a:gd name="T9" fmla="*/ 0 h 14"/>
                <a:gd name="T10" fmla="*/ 50 w 57"/>
                <a:gd name="T11" fmla="*/ 5 h 14"/>
                <a:gd name="T12" fmla="*/ 31 w 57"/>
                <a:gd name="T13" fmla="*/ 12 h 14"/>
                <a:gd name="T14" fmla="*/ 9 w 57"/>
                <a:gd name="T15" fmla="*/ 14 h 14"/>
                <a:gd name="T16" fmla="*/ 0 w 57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4"/>
                <a:gd name="T29" fmla="*/ 57 w 5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Freeform 398"/>
            <p:cNvSpPr>
              <a:spLocks/>
            </p:cNvSpPr>
            <p:nvPr/>
          </p:nvSpPr>
          <p:spPr bwMode="auto">
            <a:xfrm>
              <a:off x="3039" y="2822"/>
              <a:ext cx="117" cy="36"/>
            </a:xfrm>
            <a:custGeom>
              <a:avLst/>
              <a:gdLst>
                <a:gd name="T0" fmla="*/ 0 w 117"/>
                <a:gd name="T1" fmla="*/ 2 h 36"/>
                <a:gd name="T2" fmla="*/ 9 w 117"/>
                <a:gd name="T3" fmla="*/ 0 h 36"/>
                <a:gd name="T4" fmla="*/ 21 w 117"/>
                <a:gd name="T5" fmla="*/ 0 h 36"/>
                <a:gd name="T6" fmla="*/ 38 w 117"/>
                <a:gd name="T7" fmla="*/ 2 h 36"/>
                <a:gd name="T8" fmla="*/ 57 w 117"/>
                <a:gd name="T9" fmla="*/ 7 h 36"/>
                <a:gd name="T10" fmla="*/ 74 w 117"/>
                <a:gd name="T11" fmla="*/ 12 h 36"/>
                <a:gd name="T12" fmla="*/ 93 w 117"/>
                <a:gd name="T13" fmla="*/ 19 h 36"/>
                <a:gd name="T14" fmla="*/ 108 w 117"/>
                <a:gd name="T15" fmla="*/ 26 h 36"/>
                <a:gd name="T16" fmla="*/ 117 w 117"/>
                <a:gd name="T17" fmla="*/ 36 h 36"/>
                <a:gd name="T18" fmla="*/ 105 w 117"/>
                <a:gd name="T19" fmla="*/ 34 h 36"/>
                <a:gd name="T20" fmla="*/ 93 w 117"/>
                <a:gd name="T21" fmla="*/ 29 h 36"/>
                <a:gd name="T22" fmla="*/ 77 w 117"/>
                <a:gd name="T23" fmla="*/ 24 h 36"/>
                <a:gd name="T24" fmla="*/ 62 w 117"/>
                <a:gd name="T25" fmla="*/ 17 h 36"/>
                <a:gd name="T26" fmla="*/ 45 w 117"/>
                <a:gd name="T27" fmla="*/ 12 h 36"/>
                <a:gd name="T28" fmla="*/ 29 w 117"/>
                <a:gd name="T29" fmla="*/ 7 h 36"/>
                <a:gd name="T30" fmla="*/ 14 w 117"/>
                <a:gd name="T31" fmla="*/ 2 h 36"/>
                <a:gd name="T32" fmla="*/ 0 w 11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6"/>
                <a:gd name="T53" fmla="*/ 117 w 11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Freeform 399"/>
            <p:cNvSpPr>
              <a:spLocks/>
            </p:cNvSpPr>
            <p:nvPr/>
          </p:nvSpPr>
          <p:spPr bwMode="auto">
            <a:xfrm>
              <a:off x="3101" y="2952"/>
              <a:ext cx="120" cy="29"/>
            </a:xfrm>
            <a:custGeom>
              <a:avLst/>
              <a:gdLst>
                <a:gd name="T0" fmla="*/ 0 w 120"/>
                <a:gd name="T1" fmla="*/ 0 h 29"/>
                <a:gd name="T2" fmla="*/ 12 w 120"/>
                <a:gd name="T3" fmla="*/ 0 h 29"/>
                <a:gd name="T4" fmla="*/ 29 w 120"/>
                <a:gd name="T5" fmla="*/ 2 h 29"/>
                <a:gd name="T6" fmla="*/ 48 w 120"/>
                <a:gd name="T7" fmla="*/ 7 h 29"/>
                <a:gd name="T8" fmla="*/ 63 w 120"/>
                <a:gd name="T9" fmla="*/ 9 h 29"/>
                <a:gd name="T10" fmla="*/ 77 w 120"/>
                <a:gd name="T11" fmla="*/ 12 h 29"/>
                <a:gd name="T12" fmla="*/ 96 w 120"/>
                <a:gd name="T13" fmla="*/ 17 h 29"/>
                <a:gd name="T14" fmla="*/ 111 w 120"/>
                <a:gd name="T15" fmla="*/ 21 h 29"/>
                <a:gd name="T16" fmla="*/ 120 w 120"/>
                <a:gd name="T17" fmla="*/ 29 h 29"/>
                <a:gd name="T18" fmla="*/ 108 w 120"/>
                <a:gd name="T19" fmla="*/ 26 h 29"/>
                <a:gd name="T20" fmla="*/ 92 w 120"/>
                <a:gd name="T21" fmla="*/ 24 h 29"/>
                <a:gd name="T22" fmla="*/ 72 w 120"/>
                <a:gd name="T23" fmla="*/ 19 h 29"/>
                <a:gd name="T24" fmla="*/ 58 w 120"/>
                <a:gd name="T25" fmla="*/ 17 h 29"/>
                <a:gd name="T26" fmla="*/ 46 w 120"/>
                <a:gd name="T27" fmla="*/ 14 h 29"/>
                <a:gd name="T28" fmla="*/ 31 w 120"/>
                <a:gd name="T29" fmla="*/ 12 h 29"/>
                <a:gd name="T30" fmla="*/ 17 w 120"/>
                <a:gd name="T31" fmla="*/ 5 h 29"/>
                <a:gd name="T32" fmla="*/ 0 w 12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29"/>
                <a:gd name="T53" fmla="*/ 120 w 12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7" name="Freeform 400"/>
            <p:cNvSpPr>
              <a:spLocks/>
            </p:cNvSpPr>
            <p:nvPr/>
          </p:nvSpPr>
          <p:spPr bwMode="auto">
            <a:xfrm>
              <a:off x="2991" y="2767"/>
              <a:ext cx="161" cy="48"/>
            </a:xfrm>
            <a:custGeom>
              <a:avLst/>
              <a:gdLst>
                <a:gd name="T0" fmla="*/ 0 w 161"/>
                <a:gd name="T1" fmla="*/ 5 h 48"/>
                <a:gd name="T2" fmla="*/ 14 w 161"/>
                <a:gd name="T3" fmla="*/ 0 h 48"/>
                <a:gd name="T4" fmla="*/ 33 w 161"/>
                <a:gd name="T5" fmla="*/ 0 h 48"/>
                <a:gd name="T6" fmla="*/ 60 w 161"/>
                <a:gd name="T7" fmla="*/ 2 h 48"/>
                <a:gd name="T8" fmla="*/ 86 w 161"/>
                <a:gd name="T9" fmla="*/ 9 h 48"/>
                <a:gd name="T10" fmla="*/ 113 w 161"/>
                <a:gd name="T11" fmla="*/ 17 h 48"/>
                <a:gd name="T12" fmla="*/ 134 w 161"/>
                <a:gd name="T13" fmla="*/ 26 h 48"/>
                <a:gd name="T14" fmla="*/ 151 w 161"/>
                <a:gd name="T15" fmla="*/ 36 h 48"/>
                <a:gd name="T16" fmla="*/ 161 w 161"/>
                <a:gd name="T17" fmla="*/ 48 h 48"/>
                <a:gd name="T18" fmla="*/ 146 w 161"/>
                <a:gd name="T19" fmla="*/ 41 h 48"/>
                <a:gd name="T20" fmla="*/ 129 w 161"/>
                <a:gd name="T21" fmla="*/ 33 h 48"/>
                <a:gd name="T22" fmla="*/ 113 w 161"/>
                <a:gd name="T23" fmla="*/ 26 h 48"/>
                <a:gd name="T24" fmla="*/ 91 w 161"/>
                <a:gd name="T25" fmla="*/ 19 h 48"/>
                <a:gd name="T26" fmla="*/ 69 w 161"/>
                <a:gd name="T27" fmla="*/ 14 h 48"/>
                <a:gd name="T28" fmla="*/ 48 w 161"/>
                <a:gd name="T29" fmla="*/ 9 h 48"/>
                <a:gd name="T30" fmla="*/ 24 w 161"/>
                <a:gd name="T31" fmla="*/ 5 h 48"/>
                <a:gd name="T32" fmla="*/ 0 w 161"/>
                <a:gd name="T33" fmla="*/ 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48"/>
                <a:gd name="T53" fmla="*/ 161 w 161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Freeform 401"/>
            <p:cNvSpPr>
              <a:spLocks/>
            </p:cNvSpPr>
            <p:nvPr/>
          </p:nvSpPr>
          <p:spPr bwMode="auto">
            <a:xfrm>
              <a:off x="3185" y="2762"/>
              <a:ext cx="80" cy="29"/>
            </a:xfrm>
            <a:custGeom>
              <a:avLst/>
              <a:gdLst>
                <a:gd name="T0" fmla="*/ 0 w 80"/>
                <a:gd name="T1" fmla="*/ 7 h 29"/>
                <a:gd name="T2" fmla="*/ 5 w 80"/>
                <a:gd name="T3" fmla="*/ 2 h 29"/>
                <a:gd name="T4" fmla="*/ 17 w 80"/>
                <a:gd name="T5" fmla="*/ 0 h 29"/>
                <a:gd name="T6" fmla="*/ 32 w 80"/>
                <a:gd name="T7" fmla="*/ 2 h 29"/>
                <a:gd name="T8" fmla="*/ 46 w 80"/>
                <a:gd name="T9" fmla="*/ 5 h 29"/>
                <a:gd name="T10" fmla="*/ 60 w 80"/>
                <a:gd name="T11" fmla="*/ 12 h 29"/>
                <a:gd name="T12" fmla="*/ 72 w 80"/>
                <a:gd name="T13" fmla="*/ 17 h 29"/>
                <a:gd name="T14" fmla="*/ 80 w 80"/>
                <a:gd name="T15" fmla="*/ 22 h 29"/>
                <a:gd name="T16" fmla="*/ 80 w 80"/>
                <a:gd name="T17" fmla="*/ 26 h 29"/>
                <a:gd name="T18" fmla="*/ 75 w 80"/>
                <a:gd name="T19" fmla="*/ 29 h 29"/>
                <a:gd name="T20" fmla="*/ 65 w 80"/>
                <a:gd name="T21" fmla="*/ 29 h 29"/>
                <a:gd name="T22" fmla="*/ 51 w 80"/>
                <a:gd name="T23" fmla="*/ 26 h 29"/>
                <a:gd name="T24" fmla="*/ 36 w 80"/>
                <a:gd name="T25" fmla="*/ 24 h 29"/>
                <a:gd name="T26" fmla="*/ 22 w 80"/>
                <a:gd name="T27" fmla="*/ 22 h 29"/>
                <a:gd name="T28" fmla="*/ 10 w 80"/>
                <a:gd name="T29" fmla="*/ 17 h 29"/>
                <a:gd name="T30" fmla="*/ 3 w 80"/>
                <a:gd name="T31" fmla="*/ 12 h 29"/>
                <a:gd name="T32" fmla="*/ 0 w 80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29"/>
                <a:gd name="T53" fmla="*/ 80 w 8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39" name="Freeform 402"/>
            <p:cNvSpPr>
              <a:spLocks/>
            </p:cNvSpPr>
            <p:nvPr/>
          </p:nvSpPr>
          <p:spPr bwMode="auto">
            <a:xfrm>
              <a:off x="2952" y="2695"/>
              <a:ext cx="192" cy="31"/>
            </a:xfrm>
            <a:custGeom>
              <a:avLst/>
              <a:gdLst>
                <a:gd name="T0" fmla="*/ 0 w 192"/>
                <a:gd name="T1" fmla="*/ 24 h 31"/>
                <a:gd name="T2" fmla="*/ 3 w 192"/>
                <a:gd name="T3" fmla="*/ 21 h 31"/>
                <a:gd name="T4" fmla="*/ 12 w 192"/>
                <a:gd name="T5" fmla="*/ 16 h 31"/>
                <a:gd name="T6" fmla="*/ 29 w 192"/>
                <a:gd name="T7" fmla="*/ 9 h 31"/>
                <a:gd name="T8" fmla="*/ 51 w 192"/>
                <a:gd name="T9" fmla="*/ 4 h 31"/>
                <a:gd name="T10" fmla="*/ 80 w 192"/>
                <a:gd name="T11" fmla="*/ 0 h 31"/>
                <a:gd name="T12" fmla="*/ 113 w 192"/>
                <a:gd name="T13" fmla="*/ 0 h 31"/>
                <a:gd name="T14" fmla="*/ 152 w 192"/>
                <a:gd name="T15" fmla="*/ 2 h 31"/>
                <a:gd name="T16" fmla="*/ 192 w 192"/>
                <a:gd name="T17" fmla="*/ 12 h 31"/>
                <a:gd name="T18" fmla="*/ 183 w 192"/>
                <a:gd name="T19" fmla="*/ 12 h 31"/>
                <a:gd name="T20" fmla="*/ 168 w 192"/>
                <a:gd name="T21" fmla="*/ 14 h 31"/>
                <a:gd name="T22" fmla="*/ 154 w 192"/>
                <a:gd name="T23" fmla="*/ 14 h 31"/>
                <a:gd name="T24" fmla="*/ 137 w 192"/>
                <a:gd name="T25" fmla="*/ 16 h 31"/>
                <a:gd name="T26" fmla="*/ 120 w 192"/>
                <a:gd name="T27" fmla="*/ 16 h 31"/>
                <a:gd name="T28" fmla="*/ 108 w 192"/>
                <a:gd name="T29" fmla="*/ 19 h 31"/>
                <a:gd name="T30" fmla="*/ 99 w 192"/>
                <a:gd name="T31" fmla="*/ 19 h 31"/>
                <a:gd name="T32" fmla="*/ 94 w 192"/>
                <a:gd name="T33" fmla="*/ 21 h 31"/>
                <a:gd name="T34" fmla="*/ 94 w 192"/>
                <a:gd name="T35" fmla="*/ 24 h 31"/>
                <a:gd name="T36" fmla="*/ 96 w 192"/>
                <a:gd name="T37" fmla="*/ 26 h 31"/>
                <a:gd name="T38" fmla="*/ 99 w 192"/>
                <a:gd name="T39" fmla="*/ 28 h 31"/>
                <a:gd name="T40" fmla="*/ 104 w 192"/>
                <a:gd name="T41" fmla="*/ 31 h 31"/>
                <a:gd name="T42" fmla="*/ 92 w 192"/>
                <a:gd name="T43" fmla="*/ 31 h 31"/>
                <a:gd name="T44" fmla="*/ 80 w 192"/>
                <a:gd name="T45" fmla="*/ 31 h 31"/>
                <a:gd name="T46" fmla="*/ 68 w 192"/>
                <a:gd name="T47" fmla="*/ 31 h 31"/>
                <a:gd name="T48" fmla="*/ 53 w 192"/>
                <a:gd name="T49" fmla="*/ 31 h 31"/>
                <a:gd name="T50" fmla="*/ 41 w 192"/>
                <a:gd name="T51" fmla="*/ 31 h 31"/>
                <a:gd name="T52" fmla="*/ 29 w 192"/>
                <a:gd name="T53" fmla="*/ 31 h 31"/>
                <a:gd name="T54" fmla="*/ 20 w 192"/>
                <a:gd name="T55" fmla="*/ 31 h 31"/>
                <a:gd name="T56" fmla="*/ 10 w 192"/>
                <a:gd name="T57" fmla="*/ 31 h 31"/>
                <a:gd name="T58" fmla="*/ 10 w 192"/>
                <a:gd name="T59" fmla="*/ 28 h 31"/>
                <a:gd name="T60" fmla="*/ 5 w 192"/>
                <a:gd name="T61" fmla="*/ 28 h 31"/>
                <a:gd name="T62" fmla="*/ 3 w 192"/>
                <a:gd name="T63" fmla="*/ 26 h 31"/>
                <a:gd name="T64" fmla="*/ 0 w 192"/>
                <a:gd name="T65" fmla="*/ 24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31"/>
                <a:gd name="T101" fmla="*/ 192 w 192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0" name="Freeform 403"/>
            <p:cNvSpPr>
              <a:spLocks/>
            </p:cNvSpPr>
            <p:nvPr/>
          </p:nvSpPr>
          <p:spPr bwMode="auto">
            <a:xfrm>
              <a:off x="3101" y="2649"/>
              <a:ext cx="96" cy="22"/>
            </a:xfrm>
            <a:custGeom>
              <a:avLst/>
              <a:gdLst>
                <a:gd name="T0" fmla="*/ 0 w 96"/>
                <a:gd name="T1" fmla="*/ 7 h 22"/>
                <a:gd name="T2" fmla="*/ 5 w 96"/>
                <a:gd name="T3" fmla="*/ 2 h 22"/>
                <a:gd name="T4" fmla="*/ 15 w 96"/>
                <a:gd name="T5" fmla="*/ 0 h 22"/>
                <a:gd name="T6" fmla="*/ 29 w 96"/>
                <a:gd name="T7" fmla="*/ 0 h 22"/>
                <a:gd name="T8" fmla="*/ 46 w 96"/>
                <a:gd name="T9" fmla="*/ 0 h 22"/>
                <a:gd name="T10" fmla="*/ 63 w 96"/>
                <a:gd name="T11" fmla="*/ 0 h 22"/>
                <a:gd name="T12" fmla="*/ 77 w 96"/>
                <a:gd name="T13" fmla="*/ 2 h 22"/>
                <a:gd name="T14" fmla="*/ 89 w 96"/>
                <a:gd name="T15" fmla="*/ 7 h 22"/>
                <a:gd name="T16" fmla="*/ 96 w 96"/>
                <a:gd name="T17" fmla="*/ 12 h 22"/>
                <a:gd name="T18" fmla="*/ 92 w 96"/>
                <a:gd name="T19" fmla="*/ 12 h 22"/>
                <a:gd name="T20" fmla="*/ 87 w 96"/>
                <a:gd name="T21" fmla="*/ 12 h 22"/>
                <a:gd name="T22" fmla="*/ 82 w 96"/>
                <a:gd name="T23" fmla="*/ 12 h 22"/>
                <a:gd name="T24" fmla="*/ 80 w 96"/>
                <a:gd name="T25" fmla="*/ 14 h 22"/>
                <a:gd name="T26" fmla="*/ 84 w 96"/>
                <a:gd name="T27" fmla="*/ 14 h 22"/>
                <a:gd name="T28" fmla="*/ 87 w 96"/>
                <a:gd name="T29" fmla="*/ 17 h 22"/>
                <a:gd name="T30" fmla="*/ 92 w 96"/>
                <a:gd name="T31" fmla="*/ 19 h 22"/>
                <a:gd name="T32" fmla="*/ 92 w 96"/>
                <a:gd name="T33" fmla="*/ 22 h 22"/>
                <a:gd name="T34" fmla="*/ 87 w 96"/>
                <a:gd name="T35" fmla="*/ 22 h 22"/>
                <a:gd name="T36" fmla="*/ 77 w 96"/>
                <a:gd name="T37" fmla="*/ 22 h 22"/>
                <a:gd name="T38" fmla="*/ 63 w 96"/>
                <a:gd name="T39" fmla="*/ 22 h 22"/>
                <a:gd name="T40" fmla="*/ 46 w 96"/>
                <a:gd name="T41" fmla="*/ 22 h 22"/>
                <a:gd name="T42" fmla="*/ 29 w 96"/>
                <a:gd name="T43" fmla="*/ 19 h 22"/>
                <a:gd name="T44" fmla="*/ 15 w 96"/>
                <a:gd name="T45" fmla="*/ 17 h 22"/>
                <a:gd name="T46" fmla="*/ 5 w 96"/>
                <a:gd name="T47" fmla="*/ 12 h 22"/>
                <a:gd name="T48" fmla="*/ 0 w 96"/>
                <a:gd name="T49" fmla="*/ 7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22"/>
                <a:gd name="T77" fmla="*/ 96 w 96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1" name="Freeform 404"/>
            <p:cNvSpPr>
              <a:spLocks/>
            </p:cNvSpPr>
            <p:nvPr/>
          </p:nvSpPr>
          <p:spPr bwMode="auto">
            <a:xfrm>
              <a:off x="3000" y="2570"/>
              <a:ext cx="265" cy="84"/>
            </a:xfrm>
            <a:custGeom>
              <a:avLst/>
              <a:gdLst>
                <a:gd name="T0" fmla="*/ 0 w 265"/>
                <a:gd name="T1" fmla="*/ 0 h 84"/>
                <a:gd name="T2" fmla="*/ 17 w 265"/>
                <a:gd name="T3" fmla="*/ 2 h 84"/>
                <a:gd name="T4" fmla="*/ 41 w 265"/>
                <a:gd name="T5" fmla="*/ 4 h 84"/>
                <a:gd name="T6" fmla="*/ 72 w 265"/>
                <a:gd name="T7" fmla="*/ 9 h 84"/>
                <a:gd name="T8" fmla="*/ 104 w 265"/>
                <a:gd name="T9" fmla="*/ 14 h 84"/>
                <a:gd name="T10" fmla="*/ 137 w 265"/>
                <a:gd name="T11" fmla="*/ 19 h 84"/>
                <a:gd name="T12" fmla="*/ 164 w 265"/>
                <a:gd name="T13" fmla="*/ 24 h 84"/>
                <a:gd name="T14" fmla="*/ 183 w 265"/>
                <a:gd name="T15" fmla="*/ 28 h 84"/>
                <a:gd name="T16" fmla="*/ 193 w 265"/>
                <a:gd name="T17" fmla="*/ 33 h 84"/>
                <a:gd name="T18" fmla="*/ 197 w 265"/>
                <a:gd name="T19" fmla="*/ 41 h 84"/>
                <a:gd name="T20" fmla="*/ 200 w 265"/>
                <a:gd name="T21" fmla="*/ 45 h 84"/>
                <a:gd name="T22" fmla="*/ 205 w 265"/>
                <a:gd name="T23" fmla="*/ 50 h 84"/>
                <a:gd name="T24" fmla="*/ 212 w 265"/>
                <a:gd name="T25" fmla="*/ 53 h 84"/>
                <a:gd name="T26" fmla="*/ 226 w 265"/>
                <a:gd name="T27" fmla="*/ 57 h 84"/>
                <a:gd name="T28" fmla="*/ 245 w 265"/>
                <a:gd name="T29" fmla="*/ 65 h 84"/>
                <a:gd name="T30" fmla="*/ 260 w 265"/>
                <a:gd name="T31" fmla="*/ 72 h 84"/>
                <a:gd name="T32" fmla="*/ 265 w 265"/>
                <a:gd name="T33" fmla="*/ 81 h 84"/>
                <a:gd name="T34" fmla="*/ 260 w 265"/>
                <a:gd name="T35" fmla="*/ 84 h 84"/>
                <a:gd name="T36" fmla="*/ 248 w 265"/>
                <a:gd name="T37" fmla="*/ 84 h 84"/>
                <a:gd name="T38" fmla="*/ 231 w 265"/>
                <a:gd name="T39" fmla="*/ 79 h 84"/>
                <a:gd name="T40" fmla="*/ 212 w 265"/>
                <a:gd name="T41" fmla="*/ 74 h 84"/>
                <a:gd name="T42" fmla="*/ 195 w 265"/>
                <a:gd name="T43" fmla="*/ 69 h 84"/>
                <a:gd name="T44" fmla="*/ 178 w 265"/>
                <a:gd name="T45" fmla="*/ 62 h 84"/>
                <a:gd name="T46" fmla="*/ 168 w 265"/>
                <a:gd name="T47" fmla="*/ 57 h 84"/>
                <a:gd name="T48" fmla="*/ 164 w 265"/>
                <a:gd name="T49" fmla="*/ 55 h 84"/>
                <a:gd name="T50" fmla="*/ 164 w 265"/>
                <a:gd name="T51" fmla="*/ 53 h 84"/>
                <a:gd name="T52" fmla="*/ 164 w 265"/>
                <a:gd name="T53" fmla="*/ 48 h 84"/>
                <a:gd name="T54" fmla="*/ 166 w 265"/>
                <a:gd name="T55" fmla="*/ 45 h 84"/>
                <a:gd name="T56" fmla="*/ 168 w 265"/>
                <a:gd name="T57" fmla="*/ 45 h 84"/>
                <a:gd name="T58" fmla="*/ 156 w 265"/>
                <a:gd name="T59" fmla="*/ 41 h 84"/>
                <a:gd name="T60" fmla="*/ 137 w 265"/>
                <a:gd name="T61" fmla="*/ 36 h 84"/>
                <a:gd name="T62" fmla="*/ 118 w 265"/>
                <a:gd name="T63" fmla="*/ 31 h 84"/>
                <a:gd name="T64" fmla="*/ 99 w 265"/>
                <a:gd name="T65" fmla="*/ 28 h 84"/>
                <a:gd name="T66" fmla="*/ 89 w 265"/>
                <a:gd name="T67" fmla="*/ 26 h 84"/>
                <a:gd name="T68" fmla="*/ 77 w 265"/>
                <a:gd name="T69" fmla="*/ 24 h 84"/>
                <a:gd name="T70" fmla="*/ 63 w 265"/>
                <a:gd name="T71" fmla="*/ 21 h 84"/>
                <a:gd name="T72" fmla="*/ 48 w 265"/>
                <a:gd name="T73" fmla="*/ 16 h 84"/>
                <a:gd name="T74" fmla="*/ 34 w 265"/>
                <a:gd name="T75" fmla="*/ 12 h 84"/>
                <a:gd name="T76" fmla="*/ 20 w 265"/>
                <a:gd name="T77" fmla="*/ 7 h 84"/>
                <a:gd name="T78" fmla="*/ 10 w 265"/>
                <a:gd name="T79" fmla="*/ 4 h 84"/>
                <a:gd name="T80" fmla="*/ 0 w 265"/>
                <a:gd name="T81" fmla="*/ 0 h 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84"/>
                <a:gd name="T125" fmla="*/ 265 w 265"/>
                <a:gd name="T126" fmla="*/ 84 h 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2" name="Freeform 405"/>
            <p:cNvSpPr>
              <a:spLocks/>
            </p:cNvSpPr>
            <p:nvPr/>
          </p:nvSpPr>
          <p:spPr bwMode="auto">
            <a:xfrm>
              <a:off x="2652" y="2377"/>
              <a:ext cx="310" cy="197"/>
            </a:xfrm>
            <a:custGeom>
              <a:avLst/>
              <a:gdLst>
                <a:gd name="T0" fmla="*/ 34 w 310"/>
                <a:gd name="T1" fmla="*/ 36 h 197"/>
                <a:gd name="T2" fmla="*/ 53 w 310"/>
                <a:gd name="T3" fmla="*/ 20 h 197"/>
                <a:gd name="T4" fmla="*/ 70 w 310"/>
                <a:gd name="T5" fmla="*/ 5 h 197"/>
                <a:gd name="T6" fmla="*/ 91 w 310"/>
                <a:gd name="T7" fmla="*/ 0 h 197"/>
                <a:gd name="T8" fmla="*/ 96 w 310"/>
                <a:gd name="T9" fmla="*/ 5 h 197"/>
                <a:gd name="T10" fmla="*/ 94 w 310"/>
                <a:gd name="T11" fmla="*/ 17 h 197"/>
                <a:gd name="T12" fmla="*/ 77 w 310"/>
                <a:gd name="T13" fmla="*/ 27 h 197"/>
                <a:gd name="T14" fmla="*/ 48 w 310"/>
                <a:gd name="T15" fmla="*/ 41 h 197"/>
                <a:gd name="T16" fmla="*/ 48 w 310"/>
                <a:gd name="T17" fmla="*/ 51 h 197"/>
                <a:gd name="T18" fmla="*/ 60 w 310"/>
                <a:gd name="T19" fmla="*/ 51 h 197"/>
                <a:gd name="T20" fmla="*/ 63 w 310"/>
                <a:gd name="T21" fmla="*/ 56 h 197"/>
                <a:gd name="T22" fmla="*/ 65 w 310"/>
                <a:gd name="T23" fmla="*/ 60 h 197"/>
                <a:gd name="T24" fmla="*/ 77 w 310"/>
                <a:gd name="T25" fmla="*/ 56 h 197"/>
                <a:gd name="T26" fmla="*/ 106 w 310"/>
                <a:gd name="T27" fmla="*/ 46 h 197"/>
                <a:gd name="T28" fmla="*/ 120 w 310"/>
                <a:gd name="T29" fmla="*/ 51 h 197"/>
                <a:gd name="T30" fmla="*/ 96 w 310"/>
                <a:gd name="T31" fmla="*/ 60 h 197"/>
                <a:gd name="T32" fmla="*/ 65 w 310"/>
                <a:gd name="T33" fmla="*/ 75 h 197"/>
                <a:gd name="T34" fmla="*/ 36 w 310"/>
                <a:gd name="T35" fmla="*/ 92 h 197"/>
                <a:gd name="T36" fmla="*/ 27 w 310"/>
                <a:gd name="T37" fmla="*/ 106 h 197"/>
                <a:gd name="T38" fmla="*/ 41 w 310"/>
                <a:gd name="T39" fmla="*/ 118 h 197"/>
                <a:gd name="T40" fmla="*/ 67 w 310"/>
                <a:gd name="T41" fmla="*/ 113 h 197"/>
                <a:gd name="T42" fmla="*/ 91 w 310"/>
                <a:gd name="T43" fmla="*/ 101 h 197"/>
                <a:gd name="T44" fmla="*/ 130 w 310"/>
                <a:gd name="T45" fmla="*/ 84 h 197"/>
                <a:gd name="T46" fmla="*/ 171 w 310"/>
                <a:gd name="T47" fmla="*/ 68 h 197"/>
                <a:gd name="T48" fmla="*/ 202 w 310"/>
                <a:gd name="T49" fmla="*/ 60 h 197"/>
                <a:gd name="T50" fmla="*/ 195 w 310"/>
                <a:gd name="T51" fmla="*/ 72 h 197"/>
                <a:gd name="T52" fmla="*/ 161 w 310"/>
                <a:gd name="T53" fmla="*/ 87 h 197"/>
                <a:gd name="T54" fmla="*/ 120 w 310"/>
                <a:gd name="T55" fmla="*/ 104 h 197"/>
                <a:gd name="T56" fmla="*/ 82 w 310"/>
                <a:gd name="T57" fmla="*/ 125 h 197"/>
                <a:gd name="T58" fmla="*/ 82 w 310"/>
                <a:gd name="T59" fmla="*/ 135 h 197"/>
                <a:gd name="T60" fmla="*/ 108 w 310"/>
                <a:gd name="T61" fmla="*/ 128 h 197"/>
                <a:gd name="T62" fmla="*/ 127 w 310"/>
                <a:gd name="T63" fmla="*/ 125 h 197"/>
                <a:gd name="T64" fmla="*/ 147 w 310"/>
                <a:gd name="T65" fmla="*/ 118 h 197"/>
                <a:gd name="T66" fmla="*/ 164 w 310"/>
                <a:gd name="T67" fmla="*/ 111 h 197"/>
                <a:gd name="T68" fmla="*/ 200 w 310"/>
                <a:gd name="T69" fmla="*/ 94 h 197"/>
                <a:gd name="T70" fmla="*/ 233 w 310"/>
                <a:gd name="T71" fmla="*/ 80 h 197"/>
                <a:gd name="T72" fmla="*/ 272 w 310"/>
                <a:gd name="T73" fmla="*/ 65 h 197"/>
                <a:gd name="T74" fmla="*/ 293 w 310"/>
                <a:gd name="T75" fmla="*/ 72 h 197"/>
                <a:gd name="T76" fmla="*/ 305 w 310"/>
                <a:gd name="T77" fmla="*/ 84 h 197"/>
                <a:gd name="T78" fmla="*/ 293 w 310"/>
                <a:gd name="T79" fmla="*/ 87 h 197"/>
                <a:gd name="T80" fmla="*/ 257 w 310"/>
                <a:gd name="T81" fmla="*/ 92 h 197"/>
                <a:gd name="T82" fmla="*/ 224 w 310"/>
                <a:gd name="T83" fmla="*/ 99 h 197"/>
                <a:gd name="T84" fmla="*/ 192 w 310"/>
                <a:gd name="T85" fmla="*/ 111 h 197"/>
                <a:gd name="T86" fmla="*/ 159 w 310"/>
                <a:gd name="T87" fmla="*/ 125 h 197"/>
                <a:gd name="T88" fmla="*/ 115 w 310"/>
                <a:gd name="T89" fmla="*/ 142 h 197"/>
                <a:gd name="T90" fmla="*/ 70 w 310"/>
                <a:gd name="T91" fmla="*/ 161 h 197"/>
                <a:gd name="T92" fmla="*/ 34 w 310"/>
                <a:gd name="T93" fmla="*/ 183 h 197"/>
                <a:gd name="T94" fmla="*/ 5 w 310"/>
                <a:gd name="T95" fmla="*/ 159 h 197"/>
                <a:gd name="T96" fmla="*/ 5 w 310"/>
                <a:gd name="T97" fmla="*/ 68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0"/>
                <a:gd name="T148" fmla="*/ 0 h 197"/>
                <a:gd name="T149" fmla="*/ 310 w 310"/>
                <a:gd name="T150" fmla="*/ 197 h 1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3" name="Freeform 406"/>
            <p:cNvSpPr>
              <a:spLocks/>
            </p:cNvSpPr>
            <p:nvPr/>
          </p:nvSpPr>
          <p:spPr bwMode="auto">
            <a:xfrm>
              <a:off x="2210" y="2918"/>
              <a:ext cx="1542" cy="558"/>
            </a:xfrm>
            <a:custGeom>
              <a:avLst/>
              <a:gdLst>
                <a:gd name="T0" fmla="*/ 29 w 1542"/>
                <a:gd name="T1" fmla="*/ 7 h 558"/>
                <a:gd name="T2" fmla="*/ 12 w 1542"/>
                <a:gd name="T3" fmla="*/ 27 h 558"/>
                <a:gd name="T4" fmla="*/ 0 w 1542"/>
                <a:gd name="T5" fmla="*/ 60 h 558"/>
                <a:gd name="T6" fmla="*/ 12 w 1542"/>
                <a:gd name="T7" fmla="*/ 104 h 558"/>
                <a:gd name="T8" fmla="*/ 56 w 1542"/>
                <a:gd name="T9" fmla="*/ 140 h 558"/>
                <a:gd name="T10" fmla="*/ 96 w 1542"/>
                <a:gd name="T11" fmla="*/ 152 h 558"/>
                <a:gd name="T12" fmla="*/ 193 w 1542"/>
                <a:gd name="T13" fmla="*/ 164 h 558"/>
                <a:gd name="T14" fmla="*/ 310 w 1542"/>
                <a:gd name="T15" fmla="*/ 188 h 558"/>
                <a:gd name="T16" fmla="*/ 377 w 1542"/>
                <a:gd name="T17" fmla="*/ 214 h 558"/>
                <a:gd name="T18" fmla="*/ 392 w 1542"/>
                <a:gd name="T19" fmla="*/ 226 h 558"/>
                <a:gd name="T20" fmla="*/ 351 w 1542"/>
                <a:gd name="T21" fmla="*/ 221 h 558"/>
                <a:gd name="T22" fmla="*/ 301 w 1542"/>
                <a:gd name="T23" fmla="*/ 216 h 558"/>
                <a:gd name="T24" fmla="*/ 274 w 1542"/>
                <a:gd name="T25" fmla="*/ 221 h 558"/>
                <a:gd name="T26" fmla="*/ 269 w 1542"/>
                <a:gd name="T27" fmla="*/ 229 h 558"/>
                <a:gd name="T28" fmla="*/ 260 w 1542"/>
                <a:gd name="T29" fmla="*/ 241 h 558"/>
                <a:gd name="T30" fmla="*/ 248 w 1542"/>
                <a:gd name="T31" fmla="*/ 250 h 558"/>
                <a:gd name="T32" fmla="*/ 236 w 1542"/>
                <a:gd name="T33" fmla="*/ 262 h 558"/>
                <a:gd name="T34" fmla="*/ 229 w 1542"/>
                <a:gd name="T35" fmla="*/ 298 h 558"/>
                <a:gd name="T36" fmla="*/ 260 w 1542"/>
                <a:gd name="T37" fmla="*/ 361 h 558"/>
                <a:gd name="T38" fmla="*/ 341 w 1542"/>
                <a:gd name="T39" fmla="*/ 385 h 558"/>
                <a:gd name="T40" fmla="*/ 437 w 1542"/>
                <a:gd name="T41" fmla="*/ 387 h 558"/>
                <a:gd name="T42" fmla="*/ 536 w 1542"/>
                <a:gd name="T43" fmla="*/ 390 h 558"/>
                <a:gd name="T44" fmla="*/ 625 w 1542"/>
                <a:gd name="T45" fmla="*/ 397 h 558"/>
                <a:gd name="T46" fmla="*/ 692 w 1542"/>
                <a:gd name="T47" fmla="*/ 402 h 558"/>
                <a:gd name="T48" fmla="*/ 742 w 1542"/>
                <a:gd name="T49" fmla="*/ 406 h 558"/>
                <a:gd name="T50" fmla="*/ 817 w 1542"/>
                <a:gd name="T51" fmla="*/ 409 h 558"/>
                <a:gd name="T52" fmla="*/ 879 w 1542"/>
                <a:gd name="T53" fmla="*/ 411 h 558"/>
                <a:gd name="T54" fmla="*/ 942 w 1542"/>
                <a:gd name="T55" fmla="*/ 426 h 558"/>
                <a:gd name="T56" fmla="*/ 1062 w 1542"/>
                <a:gd name="T57" fmla="*/ 457 h 558"/>
                <a:gd name="T58" fmla="*/ 1148 w 1542"/>
                <a:gd name="T59" fmla="*/ 481 h 558"/>
                <a:gd name="T60" fmla="*/ 1184 w 1542"/>
                <a:gd name="T61" fmla="*/ 486 h 558"/>
                <a:gd name="T62" fmla="*/ 1215 w 1542"/>
                <a:gd name="T63" fmla="*/ 488 h 558"/>
                <a:gd name="T64" fmla="*/ 1249 w 1542"/>
                <a:gd name="T65" fmla="*/ 493 h 558"/>
                <a:gd name="T66" fmla="*/ 1297 w 1542"/>
                <a:gd name="T67" fmla="*/ 507 h 558"/>
                <a:gd name="T68" fmla="*/ 1335 w 1542"/>
                <a:gd name="T69" fmla="*/ 519 h 558"/>
                <a:gd name="T70" fmla="*/ 1374 w 1542"/>
                <a:gd name="T71" fmla="*/ 529 h 558"/>
                <a:gd name="T72" fmla="*/ 1463 w 1542"/>
                <a:gd name="T73" fmla="*/ 548 h 558"/>
                <a:gd name="T74" fmla="*/ 1532 w 1542"/>
                <a:gd name="T75" fmla="*/ 558 h 558"/>
                <a:gd name="T76" fmla="*/ 1535 w 1542"/>
                <a:gd name="T77" fmla="*/ 418 h 558"/>
                <a:gd name="T78" fmla="*/ 1537 w 1542"/>
                <a:gd name="T79" fmla="*/ 313 h 558"/>
                <a:gd name="T80" fmla="*/ 1537 w 1542"/>
                <a:gd name="T81" fmla="*/ 279 h 558"/>
                <a:gd name="T82" fmla="*/ 1540 w 1542"/>
                <a:gd name="T83" fmla="*/ 269 h 558"/>
                <a:gd name="T84" fmla="*/ 1540 w 1542"/>
                <a:gd name="T85" fmla="*/ 248 h 558"/>
                <a:gd name="T86" fmla="*/ 1540 w 1542"/>
                <a:gd name="T87" fmla="*/ 231 h 558"/>
                <a:gd name="T88" fmla="*/ 1542 w 1542"/>
                <a:gd name="T89" fmla="*/ 214 h 558"/>
                <a:gd name="T90" fmla="*/ 1542 w 1542"/>
                <a:gd name="T91" fmla="*/ 195 h 558"/>
                <a:gd name="T92" fmla="*/ 1542 w 1542"/>
                <a:gd name="T93" fmla="*/ 192 h 558"/>
                <a:gd name="T94" fmla="*/ 1468 w 1542"/>
                <a:gd name="T95" fmla="*/ 176 h 558"/>
                <a:gd name="T96" fmla="*/ 1307 w 1542"/>
                <a:gd name="T97" fmla="*/ 149 h 558"/>
                <a:gd name="T98" fmla="*/ 1117 w 1542"/>
                <a:gd name="T99" fmla="*/ 123 h 558"/>
                <a:gd name="T100" fmla="*/ 937 w 1542"/>
                <a:gd name="T101" fmla="*/ 99 h 558"/>
                <a:gd name="T102" fmla="*/ 805 w 1542"/>
                <a:gd name="T103" fmla="*/ 82 h 558"/>
                <a:gd name="T104" fmla="*/ 738 w 1542"/>
                <a:gd name="T105" fmla="*/ 75 h 558"/>
                <a:gd name="T106" fmla="*/ 630 w 1542"/>
                <a:gd name="T107" fmla="*/ 63 h 558"/>
                <a:gd name="T108" fmla="*/ 512 w 1542"/>
                <a:gd name="T109" fmla="*/ 51 h 558"/>
                <a:gd name="T110" fmla="*/ 445 w 1542"/>
                <a:gd name="T111" fmla="*/ 48 h 558"/>
                <a:gd name="T112" fmla="*/ 363 w 1542"/>
                <a:gd name="T113" fmla="*/ 39 h 558"/>
                <a:gd name="T114" fmla="*/ 265 w 1542"/>
                <a:gd name="T115" fmla="*/ 22 h 558"/>
                <a:gd name="T116" fmla="*/ 164 w 1542"/>
                <a:gd name="T117" fmla="*/ 10 h 558"/>
                <a:gd name="T118" fmla="*/ 77 w 1542"/>
                <a:gd name="T119" fmla="*/ 0 h 5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2"/>
                <a:gd name="T181" fmla="*/ 0 h 558"/>
                <a:gd name="T182" fmla="*/ 1542 w 1542"/>
                <a:gd name="T183" fmla="*/ 558 h 5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4" name="Freeform 407"/>
            <p:cNvSpPr>
              <a:spLocks/>
            </p:cNvSpPr>
            <p:nvPr/>
          </p:nvSpPr>
          <p:spPr bwMode="auto">
            <a:xfrm>
              <a:off x="2210" y="2933"/>
              <a:ext cx="1434" cy="276"/>
            </a:xfrm>
            <a:custGeom>
              <a:avLst/>
              <a:gdLst>
                <a:gd name="T0" fmla="*/ 12 w 1434"/>
                <a:gd name="T1" fmla="*/ 12 h 276"/>
                <a:gd name="T2" fmla="*/ 3 w 1434"/>
                <a:gd name="T3" fmla="*/ 33 h 276"/>
                <a:gd name="T4" fmla="*/ 27 w 1434"/>
                <a:gd name="T5" fmla="*/ 45 h 276"/>
                <a:gd name="T6" fmla="*/ 87 w 1434"/>
                <a:gd name="T7" fmla="*/ 55 h 276"/>
                <a:gd name="T8" fmla="*/ 154 w 1434"/>
                <a:gd name="T9" fmla="*/ 64 h 276"/>
                <a:gd name="T10" fmla="*/ 209 w 1434"/>
                <a:gd name="T11" fmla="*/ 77 h 276"/>
                <a:gd name="T12" fmla="*/ 253 w 1434"/>
                <a:gd name="T13" fmla="*/ 81 h 276"/>
                <a:gd name="T14" fmla="*/ 334 w 1434"/>
                <a:gd name="T15" fmla="*/ 96 h 276"/>
                <a:gd name="T16" fmla="*/ 433 w 1434"/>
                <a:gd name="T17" fmla="*/ 110 h 276"/>
                <a:gd name="T18" fmla="*/ 517 w 1434"/>
                <a:gd name="T19" fmla="*/ 127 h 276"/>
                <a:gd name="T20" fmla="*/ 565 w 1434"/>
                <a:gd name="T21" fmla="*/ 137 h 276"/>
                <a:gd name="T22" fmla="*/ 644 w 1434"/>
                <a:gd name="T23" fmla="*/ 153 h 276"/>
                <a:gd name="T24" fmla="*/ 742 w 1434"/>
                <a:gd name="T25" fmla="*/ 173 h 276"/>
                <a:gd name="T26" fmla="*/ 836 w 1434"/>
                <a:gd name="T27" fmla="*/ 189 h 276"/>
                <a:gd name="T28" fmla="*/ 894 w 1434"/>
                <a:gd name="T29" fmla="*/ 197 h 276"/>
                <a:gd name="T30" fmla="*/ 949 w 1434"/>
                <a:gd name="T31" fmla="*/ 204 h 276"/>
                <a:gd name="T32" fmla="*/ 1019 w 1434"/>
                <a:gd name="T33" fmla="*/ 214 h 276"/>
                <a:gd name="T34" fmla="*/ 1098 w 1434"/>
                <a:gd name="T35" fmla="*/ 226 h 276"/>
                <a:gd name="T36" fmla="*/ 1182 w 1434"/>
                <a:gd name="T37" fmla="*/ 238 h 276"/>
                <a:gd name="T38" fmla="*/ 1263 w 1434"/>
                <a:gd name="T39" fmla="*/ 250 h 276"/>
                <a:gd name="T40" fmla="*/ 1335 w 1434"/>
                <a:gd name="T41" fmla="*/ 262 h 276"/>
                <a:gd name="T42" fmla="*/ 1391 w 1434"/>
                <a:gd name="T43" fmla="*/ 271 h 276"/>
                <a:gd name="T44" fmla="*/ 1415 w 1434"/>
                <a:gd name="T45" fmla="*/ 266 h 276"/>
                <a:gd name="T46" fmla="*/ 1427 w 1434"/>
                <a:gd name="T47" fmla="*/ 242 h 276"/>
                <a:gd name="T48" fmla="*/ 1417 w 1434"/>
                <a:gd name="T49" fmla="*/ 230 h 276"/>
                <a:gd name="T50" fmla="*/ 1369 w 1434"/>
                <a:gd name="T51" fmla="*/ 226 h 276"/>
                <a:gd name="T52" fmla="*/ 1309 w 1434"/>
                <a:gd name="T53" fmla="*/ 216 h 276"/>
                <a:gd name="T54" fmla="*/ 1244 w 1434"/>
                <a:gd name="T55" fmla="*/ 209 h 276"/>
                <a:gd name="T56" fmla="*/ 1179 w 1434"/>
                <a:gd name="T57" fmla="*/ 199 h 276"/>
                <a:gd name="T58" fmla="*/ 1117 w 1434"/>
                <a:gd name="T59" fmla="*/ 192 h 276"/>
                <a:gd name="T60" fmla="*/ 1067 w 1434"/>
                <a:gd name="T61" fmla="*/ 187 h 276"/>
                <a:gd name="T62" fmla="*/ 1033 w 1434"/>
                <a:gd name="T63" fmla="*/ 182 h 276"/>
                <a:gd name="T64" fmla="*/ 1009 w 1434"/>
                <a:gd name="T65" fmla="*/ 182 h 276"/>
                <a:gd name="T66" fmla="*/ 978 w 1434"/>
                <a:gd name="T67" fmla="*/ 180 h 276"/>
                <a:gd name="T68" fmla="*/ 944 w 1434"/>
                <a:gd name="T69" fmla="*/ 177 h 276"/>
                <a:gd name="T70" fmla="*/ 913 w 1434"/>
                <a:gd name="T71" fmla="*/ 173 h 276"/>
                <a:gd name="T72" fmla="*/ 884 w 1434"/>
                <a:gd name="T73" fmla="*/ 165 h 276"/>
                <a:gd name="T74" fmla="*/ 831 w 1434"/>
                <a:gd name="T75" fmla="*/ 151 h 276"/>
                <a:gd name="T76" fmla="*/ 778 w 1434"/>
                <a:gd name="T77" fmla="*/ 132 h 276"/>
                <a:gd name="T78" fmla="*/ 730 w 1434"/>
                <a:gd name="T79" fmla="*/ 117 h 276"/>
                <a:gd name="T80" fmla="*/ 697 w 1434"/>
                <a:gd name="T81" fmla="*/ 110 h 276"/>
                <a:gd name="T82" fmla="*/ 644 w 1434"/>
                <a:gd name="T83" fmla="*/ 98 h 276"/>
                <a:gd name="T84" fmla="*/ 582 w 1434"/>
                <a:gd name="T85" fmla="*/ 86 h 276"/>
                <a:gd name="T86" fmla="*/ 521 w 1434"/>
                <a:gd name="T87" fmla="*/ 77 h 276"/>
                <a:gd name="T88" fmla="*/ 488 w 1434"/>
                <a:gd name="T89" fmla="*/ 74 h 276"/>
                <a:gd name="T90" fmla="*/ 454 w 1434"/>
                <a:gd name="T91" fmla="*/ 67 h 276"/>
                <a:gd name="T92" fmla="*/ 406 w 1434"/>
                <a:gd name="T93" fmla="*/ 60 h 276"/>
                <a:gd name="T94" fmla="*/ 349 w 1434"/>
                <a:gd name="T95" fmla="*/ 48 h 276"/>
                <a:gd name="T96" fmla="*/ 281 w 1434"/>
                <a:gd name="T97" fmla="*/ 36 h 276"/>
                <a:gd name="T98" fmla="*/ 209 w 1434"/>
                <a:gd name="T99" fmla="*/ 24 h 276"/>
                <a:gd name="T100" fmla="*/ 132 w 1434"/>
                <a:gd name="T101" fmla="*/ 12 h 276"/>
                <a:gd name="T102" fmla="*/ 58 w 1434"/>
                <a:gd name="T103" fmla="*/ 2 h 2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4"/>
                <a:gd name="T157" fmla="*/ 0 h 276"/>
                <a:gd name="T158" fmla="*/ 1434 w 1434"/>
                <a:gd name="T159" fmla="*/ 276 h 2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5" name="Freeform 408"/>
            <p:cNvSpPr>
              <a:spLocks/>
            </p:cNvSpPr>
            <p:nvPr/>
          </p:nvSpPr>
          <p:spPr bwMode="auto">
            <a:xfrm>
              <a:off x="2580" y="3101"/>
              <a:ext cx="46" cy="43"/>
            </a:xfrm>
            <a:custGeom>
              <a:avLst/>
              <a:gdLst>
                <a:gd name="T0" fmla="*/ 22 w 46"/>
                <a:gd name="T1" fmla="*/ 43 h 43"/>
                <a:gd name="T2" fmla="*/ 17 w 46"/>
                <a:gd name="T3" fmla="*/ 38 h 43"/>
                <a:gd name="T4" fmla="*/ 12 w 46"/>
                <a:gd name="T5" fmla="*/ 33 h 43"/>
                <a:gd name="T6" fmla="*/ 7 w 46"/>
                <a:gd name="T7" fmla="*/ 31 h 43"/>
                <a:gd name="T8" fmla="*/ 0 w 46"/>
                <a:gd name="T9" fmla="*/ 26 h 43"/>
                <a:gd name="T10" fmla="*/ 7 w 46"/>
                <a:gd name="T11" fmla="*/ 21 h 43"/>
                <a:gd name="T12" fmla="*/ 15 w 46"/>
                <a:gd name="T13" fmla="*/ 17 h 43"/>
                <a:gd name="T14" fmla="*/ 22 w 46"/>
                <a:gd name="T15" fmla="*/ 9 h 43"/>
                <a:gd name="T16" fmla="*/ 24 w 46"/>
                <a:gd name="T17" fmla="*/ 0 h 43"/>
                <a:gd name="T18" fmla="*/ 29 w 46"/>
                <a:gd name="T19" fmla="*/ 0 h 43"/>
                <a:gd name="T20" fmla="*/ 36 w 46"/>
                <a:gd name="T21" fmla="*/ 0 h 43"/>
                <a:gd name="T22" fmla="*/ 41 w 46"/>
                <a:gd name="T23" fmla="*/ 0 h 43"/>
                <a:gd name="T24" fmla="*/ 46 w 46"/>
                <a:gd name="T25" fmla="*/ 0 h 43"/>
                <a:gd name="T26" fmla="*/ 43 w 46"/>
                <a:gd name="T27" fmla="*/ 5 h 43"/>
                <a:gd name="T28" fmla="*/ 39 w 46"/>
                <a:gd name="T29" fmla="*/ 9 h 43"/>
                <a:gd name="T30" fmla="*/ 36 w 46"/>
                <a:gd name="T31" fmla="*/ 14 h 43"/>
                <a:gd name="T32" fmla="*/ 34 w 46"/>
                <a:gd name="T33" fmla="*/ 19 h 43"/>
                <a:gd name="T34" fmla="*/ 24 w 46"/>
                <a:gd name="T35" fmla="*/ 19 h 43"/>
                <a:gd name="T36" fmla="*/ 24 w 46"/>
                <a:gd name="T37" fmla="*/ 24 h 43"/>
                <a:gd name="T38" fmla="*/ 24 w 46"/>
                <a:gd name="T39" fmla="*/ 31 h 43"/>
                <a:gd name="T40" fmla="*/ 24 w 46"/>
                <a:gd name="T41" fmla="*/ 36 h 43"/>
                <a:gd name="T42" fmla="*/ 22 w 46"/>
                <a:gd name="T43" fmla="*/ 43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43"/>
                <a:gd name="T68" fmla="*/ 46 w 46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6" name="Freeform 409"/>
            <p:cNvSpPr>
              <a:spLocks/>
            </p:cNvSpPr>
            <p:nvPr/>
          </p:nvSpPr>
          <p:spPr bwMode="auto">
            <a:xfrm>
              <a:off x="2465" y="3147"/>
              <a:ext cx="247" cy="33"/>
            </a:xfrm>
            <a:custGeom>
              <a:avLst/>
              <a:gdLst>
                <a:gd name="T0" fmla="*/ 0 w 247"/>
                <a:gd name="T1" fmla="*/ 16 h 33"/>
                <a:gd name="T2" fmla="*/ 5 w 247"/>
                <a:gd name="T3" fmla="*/ 12 h 33"/>
                <a:gd name="T4" fmla="*/ 7 w 247"/>
                <a:gd name="T5" fmla="*/ 9 h 33"/>
                <a:gd name="T6" fmla="*/ 12 w 247"/>
                <a:gd name="T7" fmla="*/ 4 h 33"/>
                <a:gd name="T8" fmla="*/ 14 w 247"/>
                <a:gd name="T9" fmla="*/ 0 h 33"/>
                <a:gd name="T10" fmla="*/ 29 w 247"/>
                <a:gd name="T11" fmla="*/ 2 h 33"/>
                <a:gd name="T12" fmla="*/ 53 w 247"/>
                <a:gd name="T13" fmla="*/ 4 h 33"/>
                <a:gd name="T14" fmla="*/ 84 w 247"/>
                <a:gd name="T15" fmla="*/ 9 h 33"/>
                <a:gd name="T16" fmla="*/ 120 w 247"/>
                <a:gd name="T17" fmla="*/ 12 h 33"/>
                <a:gd name="T18" fmla="*/ 156 w 247"/>
                <a:gd name="T19" fmla="*/ 16 h 33"/>
                <a:gd name="T20" fmla="*/ 190 w 247"/>
                <a:gd name="T21" fmla="*/ 19 h 33"/>
                <a:gd name="T22" fmla="*/ 221 w 247"/>
                <a:gd name="T23" fmla="*/ 21 h 33"/>
                <a:gd name="T24" fmla="*/ 247 w 247"/>
                <a:gd name="T25" fmla="*/ 24 h 33"/>
                <a:gd name="T26" fmla="*/ 235 w 247"/>
                <a:gd name="T27" fmla="*/ 33 h 33"/>
                <a:gd name="T28" fmla="*/ 209 w 247"/>
                <a:gd name="T29" fmla="*/ 31 h 33"/>
                <a:gd name="T30" fmla="*/ 180 w 247"/>
                <a:gd name="T31" fmla="*/ 31 h 33"/>
                <a:gd name="T32" fmla="*/ 146 w 247"/>
                <a:gd name="T33" fmla="*/ 28 h 33"/>
                <a:gd name="T34" fmla="*/ 113 w 247"/>
                <a:gd name="T35" fmla="*/ 26 h 33"/>
                <a:gd name="T36" fmla="*/ 79 w 247"/>
                <a:gd name="T37" fmla="*/ 24 h 33"/>
                <a:gd name="T38" fmla="*/ 48 w 247"/>
                <a:gd name="T39" fmla="*/ 21 h 33"/>
                <a:gd name="T40" fmla="*/ 22 w 247"/>
                <a:gd name="T41" fmla="*/ 19 h 33"/>
                <a:gd name="T42" fmla="*/ 0 w 247"/>
                <a:gd name="T43" fmla="*/ 16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7"/>
                <a:gd name="T67" fmla="*/ 0 h 33"/>
                <a:gd name="T68" fmla="*/ 247 w 24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Freeform 410"/>
            <p:cNvSpPr>
              <a:spLocks/>
            </p:cNvSpPr>
            <p:nvPr/>
          </p:nvSpPr>
          <p:spPr bwMode="auto">
            <a:xfrm>
              <a:off x="2537" y="3055"/>
              <a:ext cx="55" cy="27"/>
            </a:xfrm>
            <a:custGeom>
              <a:avLst/>
              <a:gdLst>
                <a:gd name="T0" fmla="*/ 0 w 55"/>
                <a:gd name="T1" fmla="*/ 19 h 27"/>
                <a:gd name="T2" fmla="*/ 10 w 55"/>
                <a:gd name="T3" fmla="*/ 12 h 27"/>
                <a:gd name="T4" fmla="*/ 19 w 55"/>
                <a:gd name="T5" fmla="*/ 5 h 27"/>
                <a:gd name="T6" fmla="*/ 34 w 55"/>
                <a:gd name="T7" fmla="*/ 0 h 27"/>
                <a:gd name="T8" fmla="*/ 53 w 55"/>
                <a:gd name="T9" fmla="*/ 3 h 27"/>
                <a:gd name="T10" fmla="*/ 53 w 55"/>
                <a:gd name="T11" fmla="*/ 7 h 27"/>
                <a:gd name="T12" fmla="*/ 55 w 55"/>
                <a:gd name="T13" fmla="*/ 12 h 27"/>
                <a:gd name="T14" fmla="*/ 55 w 55"/>
                <a:gd name="T15" fmla="*/ 17 h 27"/>
                <a:gd name="T16" fmla="*/ 55 w 55"/>
                <a:gd name="T17" fmla="*/ 19 h 27"/>
                <a:gd name="T18" fmla="*/ 48 w 55"/>
                <a:gd name="T19" fmla="*/ 19 h 27"/>
                <a:gd name="T20" fmla="*/ 38 w 55"/>
                <a:gd name="T21" fmla="*/ 19 h 27"/>
                <a:gd name="T22" fmla="*/ 29 w 55"/>
                <a:gd name="T23" fmla="*/ 17 h 27"/>
                <a:gd name="T24" fmla="*/ 19 w 55"/>
                <a:gd name="T25" fmla="*/ 12 h 27"/>
                <a:gd name="T26" fmla="*/ 5 w 55"/>
                <a:gd name="T27" fmla="*/ 27 h 27"/>
                <a:gd name="T28" fmla="*/ 0 w 55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27"/>
                <a:gd name="T47" fmla="*/ 55 w 55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Freeform 411"/>
            <p:cNvSpPr>
              <a:spLocks/>
            </p:cNvSpPr>
            <p:nvPr/>
          </p:nvSpPr>
          <p:spPr bwMode="auto">
            <a:xfrm>
              <a:off x="3178" y="3223"/>
              <a:ext cx="444" cy="104"/>
            </a:xfrm>
            <a:custGeom>
              <a:avLst/>
              <a:gdLst>
                <a:gd name="T0" fmla="*/ 0 w 444"/>
                <a:gd name="T1" fmla="*/ 0 h 104"/>
                <a:gd name="T2" fmla="*/ 12 w 444"/>
                <a:gd name="T3" fmla="*/ 0 h 104"/>
                <a:gd name="T4" fmla="*/ 29 w 444"/>
                <a:gd name="T5" fmla="*/ 0 h 104"/>
                <a:gd name="T6" fmla="*/ 46 w 444"/>
                <a:gd name="T7" fmla="*/ 0 h 104"/>
                <a:gd name="T8" fmla="*/ 67 w 444"/>
                <a:gd name="T9" fmla="*/ 0 h 104"/>
                <a:gd name="T10" fmla="*/ 89 w 444"/>
                <a:gd name="T11" fmla="*/ 3 h 104"/>
                <a:gd name="T12" fmla="*/ 127 w 444"/>
                <a:gd name="T13" fmla="*/ 8 h 104"/>
                <a:gd name="T14" fmla="*/ 183 w 444"/>
                <a:gd name="T15" fmla="*/ 15 h 104"/>
                <a:gd name="T16" fmla="*/ 243 w 444"/>
                <a:gd name="T17" fmla="*/ 24 h 104"/>
                <a:gd name="T18" fmla="*/ 303 w 444"/>
                <a:gd name="T19" fmla="*/ 34 h 104"/>
                <a:gd name="T20" fmla="*/ 360 w 444"/>
                <a:gd name="T21" fmla="*/ 41 h 104"/>
                <a:gd name="T22" fmla="*/ 408 w 444"/>
                <a:gd name="T23" fmla="*/ 48 h 104"/>
                <a:gd name="T24" fmla="*/ 440 w 444"/>
                <a:gd name="T25" fmla="*/ 53 h 104"/>
                <a:gd name="T26" fmla="*/ 440 w 444"/>
                <a:gd name="T27" fmla="*/ 63 h 104"/>
                <a:gd name="T28" fmla="*/ 440 w 444"/>
                <a:gd name="T29" fmla="*/ 77 h 104"/>
                <a:gd name="T30" fmla="*/ 442 w 444"/>
                <a:gd name="T31" fmla="*/ 92 h 104"/>
                <a:gd name="T32" fmla="*/ 444 w 444"/>
                <a:gd name="T33" fmla="*/ 104 h 104"/>
                <a:gd name="T34" fmla="*/ 435 w 444"/>
                <a:gd name="T35" fmla="*/ 104 h 104"/>
                <a:gd name="T36" fmla="*/ 423 w 444"/>
                <a:gd name="T37" fmla="*/ 101 h 104"/>
                <a:gd name="T38" fmla="*/ 413 w 444"/>
                <a:gd name="T39" fmla="*/ 99 h 104"/>
                <a:gd name="T40" fmla="*/ 401 w 444"/>
                <a:gd name="T41" fmla="*/ 92 h 104"/>
                <a:gd name="T42" fmla="*/ 394 w 444"/>
                <a:gd name="T43" fmla="*/ 87 h 104"/>
                <a:gd name="T44" fmla="*/ 384 w 444"/>
                <a:gd name="T45" fmla="*/ 80 h 104"/>
                <a:gd name="T46" fmla="*/ 372 w 444"/>
                <a:gd name="T47" fmla="*/ 73 h 104"/>
                <a:gd name="T48" fmla="*/ 360 w 444"/>
                <a:gd name="T49" fmla="*/ 68 h 104"/>
                <a:gd name="T50" fmla="*/ 346 w 444"/>
                <a:gd name="T51" fmla="*/ 63 h 104"/>
                <a:gd name="T52" fmla="*/ 329 w 444"/>
                <a:gd name="T53" fmla="*/ 58 h 104"/>
                <a:gd name="T54" fmla="*/ 312 w 444"/>
                <a:gd name="T55" fmla="*/ 58 h 104"/>
                <a:gd name="T56" fmla="*/ 293 w 444"/>
                <a:gd name="T57" fmla="*/ 61 h 104"/>
                <a:gd name="T58" fmla="*/ 283 w 444"/>
                <a:gd name="T59" fmla="*/ 61 h 104"/>
                <a:gd name="T60" fmla="*/ 271 w 444"/>
                <a:gd name="T61" fmla="*/ 63 h 104"/>
                <a:gd name="T62" fmla="*/ 255 w 444"/>
                <a:gd name="T63" fmla="*/ 63 h 104"/>
                <a:gd name="T64" fmla="*/ 238 w 444"/>
                <a:gd name="T65" fmla="*/ 65 h 104"/>
                <a:gd name="T66" fmla="*/ 216 w 444"/>
                <a:gd name="T67" fmla="*/ 65 h 104"/>
                <a:gd name="T68" fmla="*/ 197 w 444"/>
                <a:gd name="T69" fmla="*/ 63 h 104"/>
                <a:gd name="T70" fmla="*/ 178 w 444"/>
                <a:gd name="T71" fmla="*/ 63 h 104"/>
                <a:gd name="T72" fmla="*/ 159 w 444"/>
                <a:gd name="T73" fmla="*/ 58 h 104"/>
                <a:gd name="T74" fmla="*/ 139 w 444"/>
                <a:gd name="T75" fmla="*/ 53 h 104"/>
                <a:gd name="T76" fmla="*/ 118 w 444"/>
                <a:gd name="T77" fmla="*/ 46 h 104"/>
                <a:gd name="T78" fmla="*/ 94 w 444"/>
                <a:gd name="T79" fmla="*/ 36 h 104"/>
                <a:gd name="T80" fmla="*/ 70 w 444"/>
                <a:gd name="T81" fmla="*/ 27 h 104"/>
                <a:gd name="T82" fmla="*/ 48 w 444"/>
                <a:gd name="T83" fmla="*/ 20 h 104"/>
                <a:gd name="T84" fmla="*/ 29 w 444"/>
                <a:gd name="T85" fmla="*/ 10 h 104"/>
                <a:gd name="T86" fmla="*/ 12 w 444"/>
                <a:gd name="T87" fmla="*/ 5 h 104"/>
                <a:gd name="T88" fmla="*/ 0 w 444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4"/>
                <a:gd name="T136" fmla="*/ 0 h 104"/>
                <a:gd name="T137" fmla="*/ 444 w 444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49" name="Freeform 412"/>
            <p:cNvSpPr>
              <a:spLocks/>
            </p:cNvSpPr>
            <p:nvPr/>
          </p:nvSpPr>
          <p:spPr bwMode="auto">
            <a:xfrm>
              <a:off x="3459" y="3291"/>
              <a:ext cx="125" cy="55"/>
            </a:xfrm>
            <a:custGeom>
              <a:avLst/>
              <a:gdLst>
                <a:gd name="T0" fmla="*/ 0 w 125"/>
                <a:gd name="T1" fmla="*/ 31 h 55"/>
                <a:gd name="T2" fmla="*/ 5 w 125"/>
                <a:gd name="T3" fmla="*/ 19 h 55"/>
                <a:gd name="T4" fmla="*/ 14 w 125"/>
                <a:gd name="T5" fmla="*/ 7 h 55"/>
                <a:gd name="T6" fmla="*/ 31 w 125"/>
                <a:gd name="T7" fmla="*/ 2 h 55"/>
                <a:gd name="T8" fmla="*/ 53 w 125"/>
                <a:gd name="T9" fmla="*/ 9 h 55"/>
                <a:gd name="T10" fmla="*/ 62 w 125"/>
                <a:gd name="T11" fmla="*/ 0 h 55"/>
                <a:gd name="T12" fmla="*/ 70 w 125"/>
                <a:gd name="T13" fmla="*/ 2 h 55"/>
                <a:gd name="T14" fmla="*/ 77 w 125"/>
                <a:gd name="T15" fmla="*/ 5 h 55"/>
                <a:gd name="T16" fmla="*/ 82 w 125"/>
                <a:gd name="T17" fmla="*/ 9 h 55"/>
                <a:gd name="T18" fmla="*/ 89 w 125"/>
                <a:gd name="T19" fmla="*/ 12 h 55"/>
                <a:gd name="T20" fmla="*/ 84 w 125"/>
                <a:gd name="T21" fmla="*/ 19 h 55"/>
                <a:gd name="T22" fmla="*/ 94 w 125"/>
                <a:gd name="T23" fmla="*/ 24 h 55"/>
                <a:gd name="T24" fmla="*/ 106 w 125"/>
                <a:gd name="T25" fmla="*/ 29 h 55"/>
                <a:gd name="T26" fmla="*/ 115 w 125"/>
                <a:gd name="T27" fmla="*/ 33 h 55"/>
                <a:gd name="T28" fmla="*/ 125 w 125"/>
                <a:gd name="T29" fmla="*/ 41 h 55"/>
                <a:gd name="T30" fmla="*/ 118 w 125"/>
                <a:gd name="T31" fmla="*/ 55 h 55"/>
                <a:gd name="T32" fmla="*/ 113 w 125"/>
                <a:gd name="T33" fmla="*/ 48 h 55"/>
                <a:gd name="T34" fmla="*/ 103 w 125"/>
                <a:gd name="T35" fmla="*/ 41 h 55"/>
                <a:gd name="T36" fmla="*/ 91 w 125"/>
                <a:gd name="T37" fmla="*/ 33 h 55"/>
                <a:gd name="T38" fmla="*/ 77 w 125"/>
                <a:gd name="T39" fmla="*/ 29 h 55"/>
                <a:gd name="T40" fmla="*/ 62 w 125"/>
                <a:gd name="T41" fmla="*/ 24 h 55"/>
                <a:gd name="T42" fmla="*/ 48 w 125"/>
                <a:gd name="T43" fmla="*/ 21 h 55"/>
                <a:gd name="T44" fmla="*/ 38 w 125"/>
                <a:gd name="T45" fmla="*/ 19 h 55"/>
                <a:gd name="T46" fmla="*/ 34 w 125"/>
                <a:gd name="T47" fmla="*/ 17 h 55"/>
                <a:gd name="T48" fmla="*/ 26 w 125"/>
                <a:gd name="T49" fmla="*/ 17 h 55"/>
                <a:gd name="T50" fmla="*/ 19 w 125"/>
                <a:gd name="T51" fmla="*/ 17 h 55"/>
                <a:gd name="T52" fmla="*/ 12 w 125"/>
                <a:gd name="T53" fmla="*/ 21 h 55"/>
                <a:gd name="T54" fmla="*/ 10 w 125"/>
                <a:gd name="T55" fmla="*/ 33 h 55"/>
                <a:gd name="T56" fmla="*/ 0 w 125"/>
                <a:gd name="T57" fmla="*/ 3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55"/>
                <a:gd name="T89" fmla="*/ 125 w 125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Freeform 413"/>
            <p:cNvSpPr>
              <a:spLocks/>
            </p:cNvSpPr>
            <p:nvPr/>
          </p:nvSpPr>
          <p:spPr bwMode="auto">
            <a:xfrm>
              <a:off x="2676" y="3223"/>
              <a:ext cx="963" cy="171"/>
            </a:xfrm>
            <a:custGeom>
              <a:avLst/>
              <a:gdLst>
                <a:gd name="T0" fmla="*/ 963 w 963"/>
                <a:gd name="T1" fmla="*/ 171 h 171"/>
                <a:gd name="T2" fmla="*/ 956 w 963"/>
                <a:gd name="T3" fmla="*/ 164 h 171"/>
                <a:gd name="T4" fmla="*/ 951 w 963"/>
                <a:gd name="T5" fmla="*/ 157 h 171"/>
                <a:gd name="T6" fmla="*/ 946 w 963"/>
                <a:gd name="T7" fmla="*/ 149 h 171"/>
                <a:gd name="T8" fmla="*/ 946 w 963"/>
                <a:gd name="T9" fmla="*/ 145 h 171"/>
                <a:gd name="T10" fmla="*/ 922 w 963"/>
                <a:gd name="T11" fmla="*/ 140 h 171"/>
                <a:gd name="T12" fmla="*/ 891 w 963"/>
                <a:gd name="T13" fmla="*/ 135 h 171"/>
                <a:gd name="T14" fmla="*/ 855 w 963"/>
                <a:gd name="T15" fmla="*/ 130 h 171"/>
                <a:gd name="T16" fmla="*/ 817 w 963"/>
                <a:gd name="T17" fmla="*/ 123 h 171"/>
                <a:gd name="T18" fmla="*/ 776 w 963"/>
                <a:gd name="T19" fmla="*/ 116 h 171"/>
                <a:gd name="T20" fmla="*/ 742 w 963"/>
                <a:gd name="T21" fmla="*/ 111 h 171"/>
                <a:gd name="T22" fmla="*/ 711 w 963"/>
                <a:gd name="T23" fmla="*/ 106 h 171"/>
                <a:gd name="T24" fmla="*/ 692 w 963"/>
                <a:gd name="T25" fmla="*/ 101 h 171"/>
                <a:gd name="T26" fmla="*/ 668 w 963"/>
                <a:gd name="T27" fmla="*/ 97 h 171"/>
                <a:gd name="T28" fmla="*/ 625 w 963"/>
                <a:gd name="T29" fmla="*/ 87 h 171"/>
                <a:gd name="T30" fmla="*/ 572 w 963"/>
                <a:gd name="T31" fmla="*/ 77 h 171"/>
                <a:gd name="T32" fmla="*/ 514 w 963"/>
                <a:gd name="T33" fmla="*/ 65 h 171"/>
                <a:gd name="T34" fmla="*/ 454 w 963"/>
                <a:gd name="T35" fmla="*/ 53 h 171"/>
                <a:gd name="T36" fmla="*/ 404 w 963"/>
                <a:gd name="T37" fmla="*/ 44 h 171"/>
                <a:gd name="T38" fmla="*/ 363 w 963"/>
                <a:gd name="T39" fmla="*/ 36 h 171"/>
                <a:gd name="T40" fmla="*/ 339 w 963"/>
                <a:gd name="T41" fmla="*/ 34 h 171"/>
                <a:gd name="T42" fmla="*/ 317 w 963"/>
                <a:gd name="T43" fmla="*/ 32 h 171"/>
                <a:gd name="T44" fmla="*/ 279 w 963"/>
                <a:gd name="T45" fmla="*/ 29 h 171"/>
                <a:gd name="T46" fmla="*/ 228 w 963"/>
                <a:gd name="T47" fmla="*/ 24 h 171"/>
                <a:gd name="T48" fmla="*/ 173 w 963"/>
                <a:gd name="T49" fmla="*/ 17 h 171"/>
                <a:gd name="T50" fmla="*/ 118 w 963"/>
                <a:gd name="T51" fmla="*/ 12 h 171"/>
                <a:gd name="T52" fmla="*/ 65 w 963"/>
                <a:gd name="T53" fmla="*/ 8 h 171"/>
                <a:gd name="T54" fmla="*/ 24 w 963"/>
                <a:gd name="T55" fmla="*/ 3 h 171"/>
                <a:gd name="T56" fmla="*/ 0 w 963"/>
                <a:gd name="T57" fmla="*/ 0 h 171"/>
                <a:gd name="T58" fmla="*/ 3 w 963"/>
                <a:gd name="T59" fmla="*/ 15 h 171"/>
                <a:gd name="T60" fmla="*/ 15 w 963"/>
                <a:gd name="T61" fmla="*/ 15 h 171"/>
                <a:gd name="T62" fmla="*/ 29 w 963"/>
                <a:gd name="T63" fmla="*/ 17 h 171"/>
                <a:gd name="T64" fmla="*/ 48 w 963"/>
                <a:gd name="T65" fmla="*/ 20 h 171"/>
                <a:gd name="T66" fmla="*/ 65 w 963"/>
                <a:gd name="T67" fmla="*/ 24 h 171"/>
                <a:gd name="T68" fmla="*/ 84 w 963"/>
                <a:gd name="T69" fmla="*/ 27 h 171"/>
                <a:gd name="T70" fmla="*/ 101 w 963"/>
                <a:gd name="T71" fmla="*/ 29 h 171"/>
                <a:gd name="T72" fmla="*/ 116 w 963"/>
                <a:gd name="T73" fmla="*/ 32 h 171"/>
                <a:gd name="T74" fmla="*/ 128 w 963"/>
                <a:gd name="T75" fmla="*/ 34 h 171"/>
                <a:gd name="T76" fmla="*/ 140 w 963"/>
                <a:gd name="T77" fmla="*/ 36 h 171"/>
                <a:gd name="T78" fmla="*/ 161 w 963"/>
                <a:gd name="T79" fmla="*/ 36 h 171"/>
                <a:gd name="T80" fmla="*/ 185 w 963"/>
                <a:gd name="T81" fmla="*/ 39 h 171"/>
                <a:gd name="T82" fmla="*/ 216 w 963"/>
                <a:gd name="T83" fmla="*/ 44 h 171"/>
                <a:gd name="T84" fmla="*/ 250 w 963"/>
                <a:gd name="T85" fmla="*/ 46 h 171"/>
                <a:gd name="T86" fmla="*/ 286 w 963"/>
                <a:gd name="T87" fmla="*/ 51 h 171"/>
                <a:gd name="T88" fmla="*/ 320 w 963"/>
                <a:gd name="T89" fmla="*/ 58 h 171"/>
                <a:gd name="T90" fmla="*/ 356 w 963"/>
                <a:gd name="T91" fmla="*/ 63 h 171"/>
                <a:gd name="T92" fmla="*/ 394 w 963"/>
                <a:gd name="T93" fmla="*/ 70 h 171"/>
                <a:gd name="T94" fmla="*/ 440 w 963"/>
                <a:gd name="T95" fmla="*/ 77 h 171"/>
                <a:gd name="T96" fmla="*/ 488 w 963"/>
                <a:gd name="T97" fmla="*/ 85 h 171"/>
                <a:gd name="T98" fmla="*/ 536 w 963"/>
                <a:gd name="T99" fmla="*/ 92 h 171"/>
                <a:gd name="T100" fmla="*/ 581 w 963"/>
                <a:gd name="T101" fmla="*/ 99 h 171"/>
                <a:gd name="T102" fmla="*/ 620 w 963"/>
                <a:gd name="T103" fmla="*/ 106 h 171"/>
                <a:gd name="T104" fmla="*/ 651 w 963"/>
                <a:gd name="T105" fmla="*/ 111 h 171"/>
                <a:gd name="T106" fmla="*/ 668 w 963"/>
                <a:gd name="T107" fmla="*/ 113 h 171"/>
                <a:gd name="T108" fmla="*/ 685 w 963"/>
                <a:gd name="T109" fmla="*/ 116 h 171"/>
                <a:gd name="T110" fmla="*/ 716 w 963"/>
                <a:gd name="T111" fmla="*/ 121 h 171"/>
                <a:gd name="T112" fmla="*/ 757 w 963"/>
                <a:gd name="T113" fmla="*/ 125 h 171"/>
                <a:gd name="T114" fmla="*/ 802 w 963"/>
                <a:gd name="T115" fmla="*/ 133 h 171"/>
                <a:gd name="T116" fmla="*/ 848 w 963"/>
                <a:gd name="T117" fmla="*/ 142 h 171"/>
                <a:gd name="T118" fmla="*/ 894 w 963"/>
                <a:gd name="T119" fmla="*/ 152 h 171"/>
                <a:gd name="T120" fmla="*/ 932 w 963"/>
                <a:gd name="T121" fmla="*/ 161 h 171"/>
                <a:gd name="T122" fmla="*/ 963 w 963"/>
                <a:gd name="T123" fmla="*/ 171 h 1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3"/>
                <a:gd name="T187" fmla="*/ 0 h 171"/>
                <a:gd name="T188" fmla="*/ 963 w 963"/>
                <a:gd name="T189" fmla="*/ 171 h 1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Freeform 414"/>
            <p:cNvSpPr>
              <a:spLocks/>
            </p:cNvSpPr>
            <p:nvPr/>
          </p:nvSpPr>
          <p:spPr bwMode="auto">
            <a:xfrm>
              <a:off x="3104" y="3332"/>
              <a:ext cx="581" cy="122"/>
            </a:xfrm>
            <a:custGeom>
              <a:avLst/>
              <a:gdLst>
                <a:gd name="T0" fmla="*/ 403 w 581"/>
                <a:gd name="T1" fmla="*/ 93 h 122"/>
                <a:gd name="T2" fmla="*/ 386 w 581"/>
                <a:gd name="T3" fmla="*/ 89 h 122"/>
                <a:gd name="T4" fmla="*/ 369 w 581"/>
                <a:gd name="T5" fmla="*/ 84 h 122"/>
                <a:gd name="T6" fmla="*/ 355 w 581"/>
                <a:gd name="T7" fmla="*/ 79 h 122"/>
                <a:gd name="T8" fmla="*/ 341 w 581"/>
                <a:gd name="T9" fmla="*/ 76 h 122"/>
                <a:gd name="T10" fmla="*/ 331 w 581"/>
                <a:gd name="T11" fmla="*/ 74 h 122"/>
                <a:gd name="T12" fmla="*/ 321 w 581"/>
                <a:gd name="T13" fmla="*/ 74 h 122"/>
                <a:gd name="T14" fmla="*/ 312 w 581"/>
                <a:gd name="T15" fmla="*/ 72 h 122"/>
                <a:gd name="T16" fmla="*/ 302 w 581"/>
                <a:gd name="T17" fmla="*/ 72 h 122"/>
                <a:gd name="T18" fmla="*/ 290 w 581"/>
                <a:gd name="T19" fmla="*/ 72 h 122"/>
                <a:gd name="T20" fmla="*/ 278 w 581"/>
                <a:gd name="T21" fmla="*/ 69 h 122"/>
                <a:gd name="T22" fmla="*/ 266 w 581"/>
                <a:gd name="T23" fmla="*/ 69 h 122"/>
                <a:gd name="T24" fmla="*/ 254 w 581"/>
                <a:gd name="T25" fmla="*/ 67 h 122"/>
                <a:gd name="T26" fmla="*/ 235 w 581"/>
                <a:gd name="T27" fmla="*/ 62 h 122"/>
                <a:gd name="T28" fmla="*/ 204 w 581"/>
                <a:gd name="T29" fmla="*/ 52 h 122"/>
                <a:gd name="T30" fmla="*/ 168 w 581"/>
                <a:gd name="T31" fmla="*/ 43 h 122"/>
                <a:gd name="T32" fmla="*/ 127 w 581"/>
                <a:gd name="T33" fmla="*/ 31 h 122"/>
                <a:gd name="T34" fmla="*/ 86 w 581"/>
                <a:gd name="T35" fmla="*/ 21 h 122"/>
                <a:gd name="T36" fmla="*/ 48 w 581"/>
                <a:gd name="T37" fmla="*/ 12 h 122"/>
                <a:gd name="T38" fmla="*/ 19 w 581"/>
                <a:gd name="T39" fmla="*/ 4 h 122"/>
                <a:gd name="T40" fmla="*/ 0 w 581"/>
                <a:gd name="T41" fmla="*/ 0 h 122"/>
                <a:gd name="T42" fmla="*/ 21 w 581"/>
                <a:gd name="T43" fmla="*/ 2 h 122"/>
                <a:gd name="T44" fmla="*/ 48 w 581"/>
                <a:gd name="T45" fmla="*/ 2 h 122"/>
                <a:gd name="T46" fmla="*/ 79 w 581"/>
                <a:gd name="T47" fmla="*/ 4 h 122"/>
                <a:gd name="T48" fmla="*/ 113 w 581"/>
                <a:gd name="T49" fmla="*/ 9 h 122"/>
                <a:gd name="T50" fmla="*/ 146 w 581"/>
                <a:gd name="T51" fmla="*/ 14 h 122"/>
                <a:gd name="T52" fmla="*/ 182 w 581"/>
                <a:gd name="T53" fmla="*/ 19 h 122"/>
                <a:gd name="T54" fmla="*/ 216 w 581"/>
                <a:gd name="T55" fmla="*/ 24 h 122"/>
                <a:gd name="T56" fmla="*/ 247 w 581"/>
                <a:gd name="T57" fmla="*/ 31 h 122"/>
                <a:gd name="T58" fmla="*/ 273 w 581"/>
                <a:gd name="T59" fmla="*/ 33 h 122"/>
                <a:gd name="T60" fmla="*/ 288 w 581"/>
                <a:gd name="T61" fmla="*/ 38 h 122"/>
                <a:gd name="T62" fmla="*/ 307 w 581"/>
                <a:gd name="T63" fmla="*/ 43 h 122"/>
                <a:gd name="T64" fmla="*/ 324 w 581"/>
                <a:gd name="T65" fmla="*/ 50 h 122"/>
                <a:gd name="T66" fmla="*/ 343 w 581"/>
                <a:gd name="T67" fmla="*/ 55 h 122"/>
                <a:gd name="T68" fmla="*/ 362 w 581"/>
                <a:gd name="T69" fmla="*/ 60 h 122"/>
                <a:gd name="T70" fmla="*/ 379 w 581"/>
                <a:gd name="T71" fmla="*/ 64 h 122"/>
                <a:gd name="T72" fmla="*/ 393 w 581"/>
                <a:gd name="T73" fmla="*/ 67 h 122"/>
                <a:gd name="T74" fmla="*/ 405 w 581"/>
                <a:gd name="T75" fmla="*/ 69 h 122"/>
                <a:gd name="T76" fmla="*/ 420 w 581"/>
                <a:gd name="T77" fmla="*/ 72 h 122"/>
                <a:gd name="T78" fmla="*/ 437 w 581"/>
                <a:gd name="T79" fmla="*/ 74 h 122"/>
                <a:gd name="T80" fmla="*/ 461 w 581"/>
                <a:gd name="T81" fmla="*/ 79 h 122"/>
                <a:gd name="T82" fmla="*/ 485 w 581"/>
                <a:gd name="T83" fmla="*/ 84 h 122"/>
                <a:gd name="T84" fmla="*/ 511 w 581"/>
                <a:gd name="T85" fmla="*/ 89 h 122"/>
                <a:gd name="T86" fmla="*/ 533 w 581"/>
                <a:gd name="T87" fmla="*/ 93 h 122"/>
                <a:gd name="T88" fmla="*/ 554 w 581"/>
                <a:gd name="T89" fmla="*/ 96 h 122"/>
                <a:gd name="T90" fmla="*/ 569 w 581"/>
                <a:gd name="T91" fmla="*/ 101 h 122"/>
                <a:gd name="T92" fmla="*/ 571 w 581"/>
                <a:gd name="T93" fmla="*/ 105 h 122"/>
                <a:gd name="T94" fmla="*/ 574 w 581"/>
                <a:gd name="T95" fmla="*/ 110 h 122"/>
                <a:gd name="T96" fmla="*/ 578 w 581"/>
                <a:gd name="T97" fmla="*/ 117 h 122"/>
                <a:gd name="T98" fmla="*/ 581 w 581"/>
                <a:gd name="T99" fmla="*/ 122 h 122"/>
                <a:gd name="T100" fmla="*/ 564 w 581"/>
                <a:gd name="T101" fmla="*/ 117 h 122"/>
                <a:gd name="T102" fmla="*/ 542 w 581"/>
                <a:gd name="T103" fmla="*/ 113 h 122"/>
                <a:gd name="T104" fmla="*/ 518 w 581"/>
                <a:gd name="T105" fmla="*/ 108 h 122"/>
                <a:gd name="T106" fmla="*/ 494 w 581"/>
                <a:gd name="T107" fmla="*/ 103 h 122"/>
                <a:gd name="T108" fmla="*/ 470 w 581"/>
                <a:gd name="T109" fmla="*/ 101 h 122"/>
                <a:gd name="T110" fmla="*/ 446 w 581"/>
                <a:gd name="T111" fmla="*/ 98 h 122"/>
                <a:gd name="T112" fmla="*/ 422 w 581"/>
                <a:gd name="T113" fmla="*/ 96 h 122"/>
                <a:gd name="T114" fmla="*/ 403 w 581"/>
                <a:gd name="T115" fmla="*/ 93 h 1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1"/>
                <a:gd name="T175" fmla="*/ 0 h 122"/>
                <a:gd name="T176" fmla="*/ 581 w 581"/>
                <a:gd name="T177" fmla="*/ 122 h 1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Freeform 415"/>
            <p:cNvSpPr>
              <a:spLocks/>
            </p:cNvSpPr>
            <p:nvPr/>
          </p:nvSpPr>
          <p:spPr bwMode="auto">
            <a:xfrm>
              <a:off x="3685" y="3202"/>
              <a:ext cx="62" cy="156"/>
            </a:xfrm>
            <a:custGeom>
              <a:avLst/>
              <a:gdLst>
                <a:gd name="T0" fmla="*/ 62 w 62"/>
                <a:gd name="T1" fmla="*/ 57 h 156"/>
                <a:gd name="T2" fmla="*/ 62 w 62"/>
                <a:gd name="T3" fmla="*/ 43 h 156"/>
                <a:gd name="T4" fmla="*/ 62 w 62"/>
                <a:gd name="T5" fmla="*/ 29 h 156"/>
                <a:gd name="T6" fmla="*/ 62 w 62"/>
                <a:gd name="T7" fmla="*/ 14 h 156"/>
                <a:gd name="T8" fmla="*/ 62 w 62"/>
                <a:gd name="T9" fmla="*/ 0 h 156"/>
                <a:gd name="T10" fmla="*/ 53 w 62"/>
                <a:gd name="T11" fmla="*/ 2 h 156"/>
                <a:gd name="T12" fmla="*/ 41 w 62"/>
                <a:gd name="T13" fmla="*/ 9 h 156"/>
                <a:gd name="T14" fmla="*/ 29 w 62"/>
                <a:gd name="T15" fmla="*/ 17 h 156"/>
                <a:gd name="T16" fmla="*/ 21 w 62"/>
                <a:gd name="T17" fmla="*/ 24 h 156"/>
                <a:gd name="T18" fmla="*/ 14 w 62"/>
                <a:gd name="T19" fmla="*/ 43 h 156"/>
                <a:gd name="T20" fmla="*/ 7 w 62"/>
                <a:gd name="T21" fmla="*/ 74 h 156"/>
                <a:gd name="T22" fmla="*/ 2 w 62"/>
                <a:gd name="T23" fmla="*/ 103 h 156"/>
                <a:gd name="T24" fmla="*/ 0 w 62"/>
                <a:gd name="T25" fmla="*/ 118 h 156"/>
                <a:gd name="T26" fmla="*/ 5 w 62"/>
                <a:gd name="T27" fmla="*/ 125 h 156"/>
                <a:gd name="T28" fmla="*/ 9 w 62"/>
                <a:gd name="T29" fmla="*/ 134 h 156"/>
                <a:gd name="T30" fmla="*/ 14 w 62"/>
                <a:gd name="T31" fmla="*/ 146 h 156"/>
                <a:gd name="T32" fmla="*/ 19 w 62"/>
                <a:gd name="T33" fmla="*/ 156 h 156"/>
                <a:gd name="T34" fmla="*/ 24 w 62"/>
                <a:gd name="T35" fmla="*/ 154 h 156"/>
                <a:gd name="T36" fmla="*/ 26 w 62"/>
                <a:gd name="T37" fmla="*/ 149 h 156"/>
                <a:gd name="T38" fmla="*/ 31 w 62"/>
                <a:gd name="T39" fmla="*/ 146 h 156"/>
                <a:gd name="T40" fmla="*/ 33 w 62"/>
                <a:gd name="T41" fmla="*/ 144 h 156"/>
                <a:gd name="T42" fmla="*/ 29 w 62"/>
                <a:gd name="T43" fmla="*/ 144 h 156"/>
                <a:gd name="T44" fmla="*/ 26 w 62"/>
                <a:gd name="T45" fmla="*/ 137 h 156"/>
                <a:gd name="T46" fmla="*/ 21 w 62"/>
                <a:gd name="T47" fmla="*/ 130 h 156"/>
                <a:gd name="T48" fmla="*/ 19 w 62"/>
                <a:gd name="T49" fmla="*/ 122 h 156"/>
                <a:gd name="T50" fmla="*/ 14 w 62"/>
                <a:gd name="T51" fmla="*/ 118 h 156"/>
                <a:gd name="T52" fmla="*/ 17 w 62"/>
                <a:gd name="T53" fmla="*/ 96 h 156"/>
                <a:gd name="T54" fmla="*/ 24 w 62"/>
                <a:gd name="T55" fmla="*/ 67 h 156"/>
                <a:gd name="T56" fmla="*/ 29 w 62"/>
                <a:gd name="T57" fmla="*/ 41 h 156"/>
                <a:gd name="T58" fmla="*/ 31 w 62"/>
                <a:gd name="T59" fmla="*/ 29 h 156"/>
                <a:gd name="T60" fmla="*/ 36 w 62"/>
                <a:gd name="T61" fmla="*/ 26 h 156"/>
                <a:gd name="T62" fmla="*/ 41 w 62"/>
                <a:gd name="T63" fmla="*/ 24 h 156"/>
                <a:gd name="T64" fmla="*/ 50 w 62"/>
                <a:gd name="T65" fmla="*/ 19 h 156"/>
                <a:gd name="T66" fmla="*/ 57 w 62"/>
                <a:gd name="T67" fmla="*/ 19 h 156"/>
                <a:gd name="T68" fmla="*/ 53 w 62"/>
                <a:gd name="T69" fmla="*/ 24 h 156"/>
                <a:gd name="T70" fmla="*/ 48 w 62"/>
                <a:gd name="T71" fmla="*/ 29 h 156"/>
                <a:gd name="T72" fmla="*/ 43 w 62"/>
                <a:gd name="T73" fmla="*/ 33 h 156"/>
                <a:gd name="T74" fmla="*/ 41 w 62"/>
                <a:gd name="T75" fmla="*/ 36 h 156"/>
                <a:gd name="T76" fmla="*/ 41 w 62"/>
                <a:gd name="T77" fmla="*/ 45 h 156"/>
                <a:gd name="T78" fmla="*/ 38 w 62"/>
                <a:gd name="T79" fmla="*/ 55 h 156"/>
                <a:gd name="T80" fmla="*/ 38 w 62"/>
                <a:gd name="T81" fmla="*/ 67 h 156"/>
                <a:gd name="T82" fmla="*/ 36 w 62"/>
                <a:gd name="T83" fmla="*/ 77 h 156"/>
                <a:gd name="T84" fmla="*/ 45 w 62"/>
                <a:gd name="T85" fmla="*/ 77 h 156"/>
                <a:gd name="T86" fmla="*/ 45 w 62"/>
                <a:gd name="T87" fmla="*/ 67 h 156"/>
                <a:gd name="T88" fmla="*/ 50 w 62"/>
                <a:gd name="T89" fmla="*/ 57 h 156"/>
                <a:gd name="T90" fmla="*/ 55 w 62"/>
                <a:gd name="T91" fmla="*/ 53 h 156"/>
                <a:gd name="T92" fmla="*/ 62 w 62"/>
                <a:gd name="T93" fmla="*/ 57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156"/>
                <a:gd name="T143" fmla="*/ 62 w 62"/>
                <a:gd name="T144" fmla="*/ 156 h 1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Freeform 416"/>
            <p:cNvSpPr>
              <a:spLocks/>
            </p:cNvSpPr>
            <p:nvPr/>
          </p:nvSpPr>
          <p:spPr bwMode="auto">
            <a:xfrm>
              <a:off x="3654" y="3156"/>
              <a:ext cx="96" cy="202"/>
            </a:xfrm>
            <a:custGeom>
              <a:avLst/>
              <a:gdLst>
                <a:gd name="T0" fmla="*/ 96 w 96"/>
                <a:gd name="T1" fmla="*/ 31 h 202"/>
                <a:gd name="T2" fmla="*/ 96 w 96"/>
                <a:gd name="T3" fmla="*/ 24 h 202"/>
                <a:gd name="T4" fmla="*/ 96 w 96"/>
                <a:gd name="T5" fmla="*/ 17 h 202"/>
                <a:gd name="T6" fmla="*/ 96 w 96"/>
                <a:gd name="T7" fmla="*/ 10 h 202"/>
                <a:gd name="T8" fmla="*/ 96 w 96"/>
                <a:gd name="T9" fmla="*/ 3 h 202"/>
                <a:gd name="T10" fmla="*/ 91 w 96"/>
                <a:gd name="T11" fmla="*/ 0 h 202"/>
                <a:gd name="T12" fmla="*/ 86 w 96"/>
                <a:gd name="T13" fmla="*/ 0 h 202"/>
                <a:gd name="T14" fmla="*/ 81 w 96"/>
                <a:gd name="T15" fmla="*/ 3 h 202"/>
                <a:gd name="T16" fmla="*/ 74 w 96"/>
                <a:gd name="T17" fmla="*/ 7 h 202"/>
                <a:gd name="T18" fmla="*/ 64 w 96"/>
                <a:gd name="T19" fmla="*/ 15 h 202"/>
                <a:gd name="T20" fmla="*/ 55 w 96"/>
                <a:gd name="T21" fmla="*/ 22 h 202"/>
                <a:gd name="T22" fmla="*/ 45 w 96"/>
                <a:gd name="T23" fmla="*/ 29 h 202"/>
                <a:gd name="T24" fmla="*/ 38 w 96"/>
                <a:gd name="T25" fmla="*/ 34 h 202"/>
                <a:gd name="T26" fmla="*/ 33 w 96"/>
                <a:gd name="T27" fmla="*/ 43 h 202"/>
                <a:gd name="T28" fmla="*/ 24 w 96"/>
                <a:gd name="T29" fmla="*/ 55 h 202"/>
                <a:gd name="T30" fmla="*/ 16 w 96"/>
                <a:gd name="T31" fmla="*/ 70 h 202"/>
                <a:gd name="T32" fmla="*/ 14 w 96"/>
                <a:gd name="T33" fmla="*/ 82 h 202"/>
                <a:gd name="T34" fmla="*/ 12 w 96"/>
                <a:gd name="T35" fmla="*/ 101 h 202"/>
                <a:gd name="T36" fmla="*/ 7 w 96"/>
                <a:gd name="T37" fmla="*/ 130 h 202"/>
                <a:gd name="T38" fmla="*/ 2 w 96"/>
                <a:gd name="T39" fmla="*/ 156 h 202"/>
                <a:gd name="T40" fmla="*/ 0 w 96"/>
                <a:gd name="T41" fmla="*/ 171 h 202"/>
                <a:gd name="T42" fmla="*/ 2 w 96"/>
                <a:gd name="T43" fmla="*/ 173 h 202"/>
                <a:gd name="T44" fmla="*/ 9 w 96"/>
                <a:gd name="T45" fmla="*/ 178 h 202"/>
                <a:gd name="T46" fmla="*/ 14 w 96"/>
                <a:gd name="T47" fmla="*/ 185 h 202"/>
                <a:gd name="T48" fmla="*/ 16 w 96"/>
                <a:gd name="T49" fmla="*/ 188 h 202"/>
                <a:gd name="T50" fmla="*/ 19 w 96"/>
                <a:gd name="T51" fmla="*/ 192 h 202"/>
                <a:gd name="T52" fmla="*/ 19 w 96"/>
                <a:gd name="T53" fmla="*/ 195 h 202"/>
                <a:gd name="T54" fmla="*/ 21 w 96"/>
                <a:gd name="T55" fmla="*/ 200 h 202"/>
                <a:gd name="T56" fmla="*/ 21 w 96"/>
                <a:gd name="T57" fmla="*/ 202 h 202"/>
                <a:gd name="T58" fmla="*/ 24 w 96"/>
                <a:gd name="T59" fmla="*/ 197 h 202"/>
                <a:gd name="T60" fmla="*/ 26 w 96"/>
                <a:gd name="T61" fmla="*/ 190 h 202"/>
                <a:gd name="T62" fmla="*/ 28 w 96"/>
                <a:gd name="T63" fmla="*/ 185 h 202"/>
                <a:gd name="T64" fmla="*/ 28 w 96"/>
                <a:gd name="T65" fmla="*/ 183 h 202"/>
                <a:gd name="T66" fmla="*/ 24 w 96"/>
                <a:gd name="T67" fmla="*/ 178 h 202"/>
                <a:gd name="T68" fmla="*/ 21 w 96"/>
                <a:gd name="T69" fmla="*/ 176 h 202"/>
                <a:gd name="T70" fmla="*/ 19 w 96"/>
                <a:gd name="T71" fmla="*/ 171 h 202"/>
                <a:gd name="T72" fmla="*/ 16 w 96"/>
                <a:gd name="T73" fmla="*/ 168 h 202"/>
                <a:gd name="T74" fmla="*/ 16 w 96"/>
                <a:gd name="T75" fmla="*/ 154 h 202"/>
                <a:gd name="T76" fmla="*/ 21 w 96"/>
                <a:gd name="T77" fmla="*/ 123 h 202"/>
                <a:gd name="T78" fmla="*/ 24 w 96"/>
                <a:gd name="T79" fmla="*/ 94 h 202"/>
                <a:gd name="T80" fmla="*/ 26 w 96"/>
                <a:gd name="T81" fmla="*/ 77 h 202"/>
                <a:gd name="T82" fmla="*/ 36 w 96"/>
                <a:gd name="T83" fmla="*/ 67 h 202"/>
                <a:gd name="T84" fmla="*/ 55 w 96"/>
                <a:gd name="T85" fmla="*/ 53 h 202"/>
                <a:gd name="T86" fmla="*/ 76 w 96"/>
                <a:gd name="T87" fmla="*/ 39 h 202"/>
                <a:gd name="T88" fmla="*/ 96 w 96"/>
                <a:gd name="T89" fmla="*/ 31 h 2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202"/>
                <a:gd name="T137" fmla="*/ 96 w 96"/>
                <a:gd name="T138" fmla="*/ 202 h 2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Freeform 417"/>
            <p:cNvSpPr>
              <a:spLocks/>
            </p:cNvSpPr>
            <p:nvPr/>
          </p:nvSpPr>
          <p:spPr bwMode="auto">
            <a:xfrm>
              <a:off x="3632" y="3113"/>
              <a:ext cx="120" cy="178"/>
            </a:xfrm>
            <a:custGeom>
              <a:avLst/>
              <a:gdLst>
                <a:gd name="T0" fmla="*/ 118 w 120"/>
                <a:gd name="T1" fmla="*/ 26 h 178"/>
                <a:gd name="T2" fmla="*/ 120 w 120"/>
                <a:gd name="T3" fmla="*/ 19 h 178"/>
                <a:gd name="T4" fmla="*/ 120 w 120"/>
                <a:gd name="T5" fmla="*/ 12 h 178"/>
                <a:gd name="T6" fmla="*/ 120 w 120"/>
                <a:gd name="T7" fmla="*/ 5 h 178"/>
                <a:gd name="T8" fmla="*/ 120 w 120"/>
                <a:gd name="T9" fmla="*/ 0 h 178"/>
                <a:gd name="T10" fmla="*/ 94 w 120"/>
                <a:gd name="T11" fmla="*/ 9 h 178"/>
                <a:gd name="T12" fmla="*/ 72 w 120"/>
                <a:gd name="T13" fmla="*/ 26 h 178"/>
                <a:gd name="T14" fmla="*/ 50 w 120"/>
                <a:gd name="T15" fmla="*/ 43 h 178"/>
                <a:gd name="T16" fmla="*/ 31 w 120"/>
                <a:gd name="T17" fmla="*/ 67 h 178"/>
                <a:gd name="T18" fmla="*/ 17 w 120"/>
                <a:gd name="T19" fmla="*/ 91 h 178"/>
                <a:gd name="T20" fmla="*/ 5 w 120"/>
                <a:gd name="T21" fmla="*/ 118 h 178"/>
                <a:gd name="T22" fmla="*/ 0 w 120"/>
                <a:gd name="T23" fmla="*/ 146 h 178"/>
                <a:gd name="T24" fmla="*/ 0 w 120"/>
                <a:gd name="T25" fmla="*/ 178 h 178"/>
                <a:gd name="T26" fmla="*/ 2 w 120"/>
                <a:gd name="T27" fmla="*/ 154 h 178"/>
                <a:gd name="T28" fmla="*/ 12 w 120"/>
                <a:gd name="T29" fmla="*/ 127 h 178"/>
                <a:gd name="T30" fmla="*/ 26 w 120"/>
                <a:gd name="T31" fmla="*/ 101 h 178"/>
                <a:gd name="T32" fmla="*/ 46 w 120"/>
                <a:gd name="T33" fmla="*/ 77 h 178"/>
                <a:gd name="T34" fmla="*/ 62 w 120"/>
                <a:gd name="T35" fmla="*/ 58 h 178"/>
                <a:gd name="T36" fmla="*/ 84 w 120"/>
                <a:gd name="T37" fmla="*/ 41 h 178"/>
                <a:gd name="T38" fmla="*/ 101 w 120"/>
                <a:gd name="T39" fmla="*/ 29 h 178"/>
                <a:gd name="T40" fmla="*/ 118 w 120"/>
                <a:gd name="T41" fmla="*/ 26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78"/>
                <a:gd name="T65" fmla="*/ 120 w 120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60" name="Picture 7" descr="naca213j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428875"/>
            <a:ext cx="21431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4" descr="FORGETM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5046663"/>
            <a:ext cx="11334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75" descr="H:\Библиотека графики\Люди\J0079211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9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8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360"/>
                            </p:stCondLst>
                            <p:childTnLst>
                              <p:par>
                                <p:cTn id="6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36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72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8"/>
          <p:cNvSpPr>
            <a:spLocks noChangeArrowheads="1"/>
          </p:cNvSpPr>
          <p:nvPr/>
        </p:nvSpPr>
        <p:spPr bwMode="auto">
          <a:xfrm>
            <a:off x="3214688" y="1357313"/>
            <a:ext cx="2000250" cy="885825"/>
          </a:xfrm>
          <a:prstGeom prst="cloudCallout">
            <a:avLst>
              <a:gd name="adj1" fmla="val -15074"/>
              <a:gd name="adj2" fmla="val 340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6" name="Двойная волна 115"/>
          <p:cNvSpPr>
            <a:spLocks noChangeArrowheads="1"/>
          </p:cNvSpPr>
          <p:nvPr/>
        </p:nvSpPr>
        <p:spPr bwMode="auto">
          <a:xfrm>
            <a:off x="2214563" y="6000750"/>
            <a:ext cx="6929437" cy="85725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0099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4579" name="Рисунок 2" descr="Рисунок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3929063" cy="1928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AutoShape 17"/>
          <p:cNvSpPr>
            <a:spLocks noChangeArrowheads="1"/>
          </p:cNvSpPr>
          <p:nvPr/>
        </p:nvSpPr>
        <p:spPr bwMode="auto">
          <a:xfrm>
            <a:off x="214313" y="0"/>
            <a:ext cx="2857500" cy="1857375"/>
          </a:xfrm>
          <a:prstGeom prst="cloudCallout">
            <a:avLst>
              <a:gd name="adj1" fmla="val -28796"/>
              <a:gd name="adj2" fmla="val 42014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8" name="AutoShape 18"/>
          <p:cNvSpPr>
            <a:spLocks noChangeArrowheads="1"/>
          </p:cNvSpPr>
          <p:nvPr/>
        </p:nvSpPr>
        <p:spPr bwMode="auto">
          <a:xfrm>
            <a:off x="5429250" y="785813"/>
            <a:ext cx="1295400" cy="457200"/>
          </a:xfrm>
          <a:prstGeom prst="cloudCallout">
            <a:avLst>
              <a:gd name="adj1" fmla="val -15074"/>
              <a:gd name="adj2" fmla="val 340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6615113" y="0"/>
            <a:ext cx="2528887" cy="2857500"/>
          </a:xfrm>
          <a:prstGeom prst="sun">
            <a:avLst>
              <a:gd name="adj" fmla="val 33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85813" y="3571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85813" y="100012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643063" y="135731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643063" y="3571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571750" y="64293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57188" y="85725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214563" y="114300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285875" y="78581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928813" y="71437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929438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000750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072063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286500" y="60721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572125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500563" y="121443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286250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286625" y="60721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643688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714875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929563" y="614362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643813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Стрелка вниз 82"/>
          <p:cNvSpPr/>
          <p:nvPr/>
        </p:nvSpPr>
        <p:spPr>
          <a:xfrm>
            <a:off x="1285875" y="2571750"/>
            <a:ext cx="214313" cy="8572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4" name="Стрелка вниз 83"/>
          <p:cNvSpPr/>
          <p:nvPr/>
        </p:nvSpPr>
        <p:spPr>
          <a:xfrm>
            <a:off x="1857375" y="2428875"/>
            <a:ext cx="214313" cy="8572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5" name="Стрелка вниз 84"/>
          <p:cNvSpPr/>
          <p:nvPr/>
        </p:nvSpPr>
        <p:spPr>
          <a:xfrm>
            <a:off x="857250" y="2571750"/>
            <a:ext cx="214313" cy="8572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59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500188" y="4429125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071563" y="350043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857250" y="450056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00063" y="26431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8072438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7429500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286375" y="62880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Скругленная соединительная линия 104"/>
          <p:cNvCxnSpPr/>
          <p:nvPr/>
        </p:nvCxnSpPr>
        <p:spPr>
          <a:xfrm rot="16200000" flipH="1">
            <a:off x="1107282" y="5036343"/>
            <a:ext cx="571500" cy="500063"/>
          </a:xfrm>
          <a:prstGeom prst="curvedConnector3">
            <a:avLst>
              <a:gd name="adj1" fmla="val 50000"/>
            </a:avLst>
          </a:prstGeom>
          <a:ln w="190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Скругленная соединительная линия 108"/>
          <p:cNvCxnSpPr/>
          <p:nvPr/>
        </p:nvCxnSpPr>
        <p:spPr>
          <a:xfrm flipV="1">
            <a:off x="2071688" y="6143625"/>
            <a:ext cx="285750" cy="0"/>
          </a:xfrm>
          <a:prstGeom prst="curvedConnector3">
            <a:avLst>
              <a:gd name="adj1" fmla="val 50000"/>
            </a:avLst>
          </a:prstGeom>
          <a:ln w="190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hape 110"/>
          <p:cNvCxnSpPr/>
          <p:nvPr/>
        </p:nvCxnSpPr>
        <p:spPr>
          <a:xfrm>
            <a:off x="2214563" y="6143625"/>
            <a:ext cx="1500187" cy="71438"/>
          </a:xfrm>
          <a:prstGeom prst="curvedConnector3">
            <a:avLst>
              <a:gd name="adj1" fmla="val 50000"/>
            </a:avLst>
          </a:prstGeom>
          <a:ln w="190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1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9889200">
            <a:off x="5854700" y="217805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197475" y="36718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352768">
            <a:off x="5321300" y="166211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609708">
            <a:off x="6108700" y="3546475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4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555871">
            <a:off x="5734050" y="37973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768975" y="33147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6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340350" y="338613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197475" y="21717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6126163" y="295751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9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6126163" y="131445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 rot="10098758">
            <a:off x="5483225" y="267176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1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571875" y="1500188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929313" y="9286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286250" y="1714500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Стрелка вверх 88"/>
          <p:cNvSpPr/>
          <p:nvPr/>
        </p:nvSpPr>
        <p:spPr>
          <a:xfrm>
            <a:off x="5143500" y="4429125"/>
            <a:ext cx="142875" cy="10715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0" name="Стрелка вверх 89"/>
          <p:cNvSpPr/>
          <p:nvPr/>
        </p:nvSpPr>
        <p:spPr>
          <a:xfrm>
            <a:off x="5643563" y="4429125"/>
            <a:ext cx="142875" cy="10715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1" name="Стрелка вверх 90"/>
          <p:cNvSpPr/>
          <p:nvPr/>
        </p:nvSpPr>
        <p:spPr>
          <a:xfrm>
            <a:off x="6143625" y="4429125"/>
            <a:ext cx="142875" cy="1071563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51" name="TextBox 91"/>
          <p:cNvSpPr txBox="1">
            <a:spLocks noChangeArrowheads="1"/>
          </p:cNvSpPr>
          <p:nvPr/>
        </p:nvSpPr>
        <p:spPr bwMode="auto">
          <a:xfrm>
            <a:off x="2771775" y="0"/>
            <a:ext cx="3940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376092"/>
                </a:solidFill>
              </a:rPr>
              <a:t>Круговорот воды в природе</a:t>
            </a:r>
          </a:p>
        </p:txBody>
      </p:sp>
      <p:pic>
        <p:nvPicPr>
          <p:cNvPr id="825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857500" y="5857875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4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643313" y="6288088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357313" y="507206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143125" y="4214813"/>
            <a:ext cx="341313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500438" y="6000750"/>
            <a:ext cx="3413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Скругленная соединительная линия 106"/>
          <p:cNvCxnSpPr/>
          <p:nvPr/>
        </p:nvCxnSpPr>
        <p:spPr>
          <a:xfrm rot="16200000" flipH="1">
            <a:off x="1535907" y="5607844"/>
            <a:ext cx="785812" cy="571500"/>
          </a:xfrm>
          <a:prstGeom prst="curvedConnector3">
            <a:avLst>
              <a:gd name="adj1" fmla="val 50000"/>
            </a:avLst>
          </a:prstGeom>
          <a:ln w="190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857375" y="5572125"/>
            <a:ext cx="34131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071688" y="5929313"/>
            <a:ext cx="3413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60" name="Picture 1224" descr="MCj02153380000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571625" y="5357813"/>
            <a:ext cx="3413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45975412"/>
      </p:ext>
    </p:extLst>
  </p:cSld>
  <p:clrMapOvr>
    <a:masterClrMapping/>
  </p:clrMapOvr>
  <p:transition advTm="193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6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вода филь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378075"/>
            <a:ext cx="46799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вода фильм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4354512" cy="4365625"/>
          </a:xfrm>
          <a:noFill/>
        </p:spPr>
      </p:pic>
    </p:spTree>
    <p:extLst>
      <p:ext uri="{BB962C8B-B14F-4D97-AF65-F5344CB8AC3E}">
        <p14:creationId xmlns="" xmlns:p14="http://schemas.microsoft.com/office/powerpoint/2010/main" val="10040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1|1.3|0.9|0.8|0.5|0.7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1.5|2.5|2.9|5.1|2.6|1.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128</Words>
  <Application>Microsoft Office PowerPoint</Application>
  <PresentationFormat>Экран (4:3)</PresentationFormat>
  <Paragraphs>416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Живая вода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Не губите природу!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RemontPC 89270031511</cp:lastModifiedBy>
  <cp:revision>59</cp:revision>
  <dcterms:created xsi:type="dcterms:W3CDTF">2011-04-13T07:42:19Z</dcterms:created>
  <dcterms:modified xsi:type="dcterms:W3CDTF">2016-05-14T16:16:21Z</dcterms:modified>
</cp:coreProperties>
</file>