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8"/>
  </p:notesMasterIdLst>
  <p:sldIdLst>
    <p:sldId id="318" r:id="rId2"/>
    <p:sldId id="319" r:id="rId3"/>
    <p:sldId id="325" r:id="rId4"/>
    <p:sldId id="329" r:id="rId5"/>
    <p:sldId id="327" r:id="rId6"/>
    <p:sldId id="32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FF"/>
    <a:srgbClr val="FF3399"/>
    <a:srgbClr val="2507B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32" autoAdjust="0"/>
    <p:restoredTop sz="94660"/>
  </p:normalViewPr>
  <p:slideViewPr>
    <p:cSldViewPr>
      <p:cViewPr>
        <p:scale>
          <a:sx n="82" d="100"/>
          <a:sy n="82" d="100"/>
        </p:scale>
        <p:origin x="116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defRPr>
            </a:pPr>
            <a:r>
              <a:rPr lang="ru-RU" dirty="0"/>
              <a:t>Средние показатели уровня развития сфер инициатив у дошкольников 3-7 лет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начало 2017-2018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528998664447911"/>
          <c:y val="0.42608256545347711"/>
          <c:w val="0.47881750994883454"/>
          <c:h val="0.552360867698389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уровень-качество иницитиавы является типичным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Batang" panose="02030600000101010101" pitchFamily="18" charset="-127"/>
                    <a:ea typeface="Batang" panose="02030600000101010101" pitchFamily="18" charset="-127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5"/>
                <c:pt idx="0">
                  <c:v>Творческая инициатива</c:v>
                </c:pt>
                <c:pt idx="1">
                  <c:v>Инициатива как целеполагание и волевое усилие</c:v>
                </c:pt>
                <c:pt idx="2">
                  <c:v>Коммуникативная инициатива</c:v>
                </c:pt>
                <c:pt idx="3">
                  <c:v>Познавательная инициатива</c:v>
                </c:pt>
                <c:pt idx="4">
                  <c:v>Двигательная инициатива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0.46</c:v>
                </c:pt>
                <c:pt idx="1">
                  <c:v>0.35</c:v>
                </c:pt>
                <c:pt idx="2">
                  <c:v>0.32</c:v>
                </c:pt>
                <c:pt idx="3">
                  <c:v>0.22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уровень-качество инициативы проявляется время от времени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Batang" panose="02030600000101010101" pitchFamily="18" charset="-127"/>
                    <a:ea typeface="Batang" panose="02030600000101010101" pitchFamily="18" charset="-127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5"/>
                <c:pt idx="0">
                  <c:v>Творческая инициатива</c:v>
                </c:pt>
                <c:pt idx="1">
                  <c:v>Инициатива как целеполагание и волевое усилие</c:v>
                </c:pt>
                <c:pt idx="2">
                  <c:v>Коммуникативная инициатива</c:v>
                </c:pt>
                <c:pt idx="3">
                  <c:v>Познавательная инициатива</c:v>
                </c:pt>
                <c:pt idx="4">
                  <c:v>Двигательная инициатива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0.45</c:v>
                </c:pt>
                <c:pt idx="1">
                  <c:v>0.54</c:v>
                </c:pt>
                <c:pt idx="2">
                  <c:v>0.56000000000000005</c:v>
                </c:pt>
                <c:pt idx="3">
                  <c:v>0.63</c:v>
                </c:pt>
                <c:pt idx="4">
                  <c:v>0.63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уровень-качество инициативы не проявляется совсем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Batang" panose="02030600000101010101" pitchFamily="18" charset="-127"/>
                    <a:ea typeface="Batang" panose="02030600000101010101" pitchFamily="18" charset="-127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5"/>
                <c:pt idx="0">
                  <c:v>Творческая инициатива</c:v>
                </c:pt>
                <c:pt idx="1">
                  <c:v>Инициатива как целеполагание и волевое усилие</c:v>
                </c:pt>
                <c:pt idx="2">
                  <c:v>Коммуникативная инициатива</c:v>
                </c:pt>
                <c:pt idx="3">
                  <c:v>Познавательная инициатива</c:v>
                </c:pt>
                <c:pt idx="4">
                  <c:v>Двигательная инициатива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0.09</c:v>
                </c:pt>
                <c:pt idx="1">
                  <c:v>0.11</c:v>
                </c:pt>
                <c:pt idx="2">
                  <c:v>0.12</c:v>
                </c:pt>
                <c:pt idx="3">
                  <c:v>0.15</c:v>
                </c:pt>
                <c:pt idx="4">
                  <c:v>0.17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1679224"/>
        <c:axId val="215825136"/>
      </c:barChart>
      <c:catAx>
        <c:axId val="24167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ysClr val="windowText" lastClr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defRPr>
            </a:pPr>
            <a:endParaRPr lang="ru-RU"/>
          </a:p>
        </c:txPr>
        <c:crossAx val="215825136"/>
        <c:crosses val="autoZero"/>
        <c:auto val="1"/>
        <c:lblAlgn val="ctr"/>
        <c:lblOffset val="100"/>
        <c:noMultiLvlLbl val="0"/>
      </c:catAx>
      <c:valAx>
        <c:axId val="2158251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4167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Batang" panose="02030600000101010101" pitchFamily="18" charset="-127"/>
          <a:ea typeface="Batang" panose="02030600000101010101" pitchFamily="18" charset="-127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defRPr>
            </a:pPr>
            <a:r>
              <a:rPr lang="ru-RU" dirty="0"/>
              <a:t>Средние показатели уровня развития сфер инициатив у дошкольников 3-7 лет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конец 2017-2018 года</a:t>
            </a:r>
          </a:p>
        </c:rich>
      </c:tx>
      <c:layout>
        <c:manualLayout>
          <c:xMode val="edge"/>
          <c:yMode val="edge"/>
          <c:x val="0.10407535733164368"/>
          <c:y val="3.9483616475425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389425810119386"/>
          <c:y val="0.39408476104598739"/>
          <c:w val="0.48109152927799886"/>
          <c:h val="0.605915238954012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уровень-качество иницитиавы является типичным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Batang" panose="02030600000101010101" pitchFamily="18" charset="-127"/>
                    <a:ea typeface="Batang" panose="02030600000101010101" pitchFamily="18" charset="-127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5"/>
                <c:pt idx="0">
                  <c:v>Творческая инициатива</c:v>
                </c:pt>
                <c:pt idx="1">
                  <c:v>Инициатива как целеполагание и волевое усилие</c:v>
                </c:pt>
                <c:pt idx="2">
                  <c:v>Коммуникативная инициатива</c:v>
                </c:pt>
                <c:pt idx="3">
                  <c:v>Познавательная инициатива</c:v>
                </c:pt>
                <c:pt idx="4">
                  <c:v>Двигательная инициатива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0.6</c:v>
                </c:pt>
                <c:pt idx="1">
                  <c:v>0.54</c:v>
                </c:pt>
                <c:pt idx="2">
                  <c:v>0.5</c:v>
                </c:pt>
                <c:pt idx="3">
                  <c:v>0.45</c:v>
                </c:pt>
                <c:pt idx="4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уровень-качество инициативы проявляется время от времени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Batang" panose="02030600000101010101" pitchFamily="18" charset="-127"/>
                    <a:ea typeface="Batang" panose="02030600000101010101" pitchFamily="18" charset="-127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5"/>
                <c:pt idx="0">
                  <c:v>Творческая инициатива</c:v>
                </c:pt>
                <c:pt idx="1">
                  <c:v>Инициатива как целеполагание и волевое усилие</c:v>
                </c:pt>
                <c:pt idx="2">
                  <c:v>Коммуникативная инициатива</c:v>
                </c:pt>
                <c:pt idx="3">
                  <c:v>Познавательная инициатива</c:v>
                </c:pt>
                <c:pt idx="4">
                  <c:v>Двигательная инициатива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0.36</c:v>
                </c:pt>
                <c:pt idx="1">
                  <c:v>0.43</c:v>
                </c:pt>
                <c:pt idx="2">
                  <c:v>0.44</c:v>
                </c:pt>
                <c:pt idx="3">
                  <c:v>0.49</c:v>
                </c:pt>
                <c:pt idx="4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уровень-качество инициативы не проявляется совсем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Batang" panose="02030600000101010101" pitchFamily="18" charset="-127"/>
                    <a:ea typeface="Batang" panose="02030600000101010101" pitchFamily="18" charset="-127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5"/>
                <c:pt idx="0">
                  <c:v>Творческая инициатива</c:v>
                </c:pt>
                <c:pt idx="1">
                  <c:v>Инициатива как целеполагание и волевое усилие</c:v>
                </c:pt>
                <c:pt idx="2">
                  <c:v>Коммуникативная инициатива</c:v>
                </c:pt>
                <c:pt idx="3">
                  <c:v>Познавательная инициатива</c:v>
                </c:pt>
                <c:pt idx="4">
                  <c:v>Двигательная инициатива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0.04</c:v>
                </c:pt>
                <c:pt idx="1">
                  <c:v>0.03</c:v>
                </c:pt>
                <c:pt idx="2">
                  <c:v>0.06</c:v>
                </c:pt>
                <c:pt idx="3">
                  <c:v>0.06</c:v>
                </c:pt>
                <c:pt idx="4">
                  <c:v>0.03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88505016"/>
        <c:axId val="495618440"/>
      </c:barChart>
      <c:catAx>
        <c:axId val="48850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ysClr val="windowText" lastClr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defRPr>
            </a:pPr>
            <a:endParaRPr lang="ru-RU"/>
          </a:p>
        </c:txPr>
        <c:crossAx val="495618440"/>
        <c:crosses val="autoZero"/>
        <c:auto val="1"/>
        <c:lblAlgn val="ctr"/>
        <c:lblOffset val="100"/>
        <c:noMultiLvlLbl val="0"/>
      </c:catAx>
      <c:valAx>
        <c:axId val="4956184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850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7666409291916643E-2"/>
          <c:y val="0.23635150166852059"/>
          <c:w val="0.92773990561090713"/>
          <c:h val="0.23199110122358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 sz="1000">
          <a:solidFill>
            <a:sysClr val="windowText" lastClr="000000"/>
          </a:solidFill>
          <a:latin typeface="Batang" panose="02030600000101010101" pitchFamily="18" charset="-127"/>
          <a:ea typeface="Batang" panose="02030600000101010101" pitchFamily="18" charset="-127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DC9BA-B12B-42E4-A25C-74F91C0E86F5}" type="doc">
      <dgm:prSet loTypeId="urn:microsoft.com/office/officeart/2005/8/layout/matrix1" loCatId="matrix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5CFFD70-BC89-46CF-B8A8-DA22B73E99C1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r>
            <a:rPr lang="ru-RU" sz="2000" b="1" i="1" u="none" dirty="0" smtClean="0">
              <a:solidFill>
                <a:srgbClr val="CC0099"/>
              </a:solidFill>
              <a:effectLst/>
              <a:latin typeface="Book Antiqua" panose="02040602050305030304" pitchFamily="18" charset="0"/>
            </a:rPr>
            <a:t>УНИВЕРСАЛЬНЫЕ ИГРОВЫЕ ОБРАЗОВАТЕЛЬНЫЕ МОДУЛИ </a:t>
          </a:r>
          <a:r>
            <a:rPr lang="ru-RU" sz="2000" b="1" i="1" dirty="0" smtClean="0">
              <a:solidFill>
                <a:srgbClr val="CC0099"/>
              </a:solidFill>
              <a:effectLst/>
              <a:latin typeface="Book Antiqua" panose="02040602050305030304" pitchFamily="18" charset="0"/>
            </a:rPr>
            <a:t/>
          </a:r>
          <a:br>
            <a:rPr lang="ru-RU" sz="2000" b="1" i="1" dirty="0" smtClean="0">
              <a:solidFill>
                <a:srgbClr val="CC0099"/>
              </a:solidFill>
              <a:effectLst/>
              <a:latin typeface="Book Antiqua" panose="02040602050305030304" pitchFamily="18" charset="0"/>
            </a:rPr>
          </a:br>
          <a:r>
            <a:rPr lang="ru-RU" sz="2000" b="1" i="1" dirty="0" smtClean="0">
              <a:solidFill>
                <a:srgbClr val="CC0099"/>
              </a:solidFill>
              <a:effectLst/>
              <a:latin typeface="Book Antiqua" panose="02040602050305030304" pitchFamily="18" charset="0"/>
            </a:rPr>
            <a:t>В СТРУКТУРЕ  РАЗВИВАЮЩЕЙ ПРЕДМЕТНО-ПРОСТРАНСТВЕННОЙ СРЕДЫ ДОШКОЛЬНОЙ  ОРГАНИЗАЦИИ</a:t>
          </a:r>
        </a:p>
      </dgm:t>
    </dgm:pt>
    <dgm:pt modelId="{C714A04B-B834-492F-84EA-C0FAFE2CF4A0}" type="parTrans" cxnId="{B3BAC545-D56F-46F8-A038-6B8D2C72911A}">
      <dgm:prSet/>
      <dgm:spPr/>
      <dgm:t>
        <a:bodyPr/>
        <a:lstStyle/>
        <a:p>
          <a:endParaRPr lang="ru-RU" sz="1600"/>
        </a:p>
      </dgm:t>
    </dgm:pt>
    <dgm:pt modelId="{4F21430A-5FE2-4487-9DA7-41F2A53806CA}" type="sibTrans" cxnId="{B3BAC545-D56F-46F8-A038-6B8D2C72911A}">
      <dgm:prSet/>
      <dgm:spPr/>
      <dgm:t>
        <a:bodyPr/>
        <a:lstStyle/>
        <a:p>
          <a:endParaRPr lang="ru-RU" sz="1600"/>
        </a:p>
      </dgm:t>
    </dgm:pt>
    <dgm:pt modelId="{91724C2F-9CE4-4A0E-868F-33542649E0AF}">
      <dgm:prSet phldrT="[Текст]"/>
      <dgm:spPr/>
      <dgm:t>
        <a:bodyPr/>
        <a:lstStyle/>
        <a:p>
          <a:endParaRPr lang="ru-RU" sz="1600" dirty="0"/>
        </a:p>
      </dgm:t>
    </dgm:pt>
    <dgm:pt modelId="{90C9431F-58F2-4276-A914-061F4C9DF04F}" type="parTrans" cxnId="{F2F14B58-C1E8-487C-86BB-3E50386E0B20}">
      <dgm:prSet/>
      <dgm:spPr/>
      <dgm:t>
        <a:bodyPr/>
        <a:lstStyle/>
        <a:p>
          <a:endParaRPr lang="ru-RU" sz="1600"/>
        </a:p>
      </dgm:t>
    </dgm:pt>
    <dgm:pt modelId="{2E5D9DF1-2CC4-4830-BEC4-9591BFB96A30}" type="sibTrans" cxnId="{F2F14B58-C1E8-487C-86BB-3E50386E0B20}">
      <dgm:prSet/>
      <dgm:spPr/>
      <dgm:t>
        <a:bodyPr/>
        <a:lstStyle/>
        <a:p>
          <a:endParaRPr lang="ru-RU" sz="1600"/>
        </a:p>
      </dgm:t>
    </dgm:pt>
    <dgm:pt modelId="{1111C8DD-E573-4959-8365-C1FE346FE32E}">
      <dgm:prSet phldrT="[Текст]" phldr="1"/>
      <dgm:spPr/>
      <dgm:t>
        <a:bodyPr/>
        <a:lstStyle/>
        <a:p>
          <a:endParaRPr lang="ru-RU" sz="1600" dirty="0"/>
        </a:p>
      </dgm:t>
    </dgm:pt>
    <dgm:pt modelId="{EDC9623C-B840-401C-8ADA-B94B5FDC58CA}" type="parTrans" cxnId="{8BB6B3AF-2449-468D-9FB2-1341BDAFED1E}">
      <dgm:prSet/>
      <dgm:spPr/>
      <dgm:t>
        <a:bodyPr/>
        <a:lstStyle/>
        <a:p>
          <a:endParaRPr lang="ru-RU" sz="1600"/>
        </a:p>
      </dgm:t>
    </dgm:pt>
    <dgm:pt modelId="{CBF155AB-5571-4D01-B908-488115855A54}" type="sibTrans" cxnId="{8BB6B3AF-2449-468D-9FB2-1341BDAFED1E}">
      <dgm:prSet/>
      <dgm:spPr/>
      <dgm:t>
        <a:bodyPr/>
        <a:lstStyle/>
        <a:p>
          <a:endParaRPr lang="ru-RU" sz="1600"/>
        </a:p>
      </dgm:t>
    </dgm:pt>
    <dgm:pt modelId="{A58FFFFF-DCD5-400B-9592-F7E618AB196D}">
      <dgm:prSet phldrT="[Текст]" phldr="1"/>
      <dgm:spPr/>
      <dgm:t>
        <a:bodyPr/>
        <a:lstStyle/>
        <a:p>
          <a:endParaRPr lang="ru-RU" sz="1600" dirty="0"/>
        </a:p>
      </dgm:t>
    </dgm:pt>
    <dgm:pt modelId="{85750917-C438-4629-888B-D8856BDFD740}" type="parTrans" cxnId="{667D40E2-5DB6-4458-B492-A8E04E7596A1}">
      <dgm:prSet/>
      <dgm:spPr/>
      <dgm:t>
        <a:bodyPr/>
        <a:lstStyle/>
        <a:p>
          <a:endParaRPr lang="ru-RU" sz="1600"/>
        </a:p>
      </dgm:t>
    </dgm:pt>
    <dgm:pt modelId="{1345E27B-43C6-42E8-98DD-A2C12680B2A7}" type="sibTrans" cxnId="{667D40E2-5DB6-4458-B492-A8E04E7596A1}">
      <dgm:prSet/>
      <dgm:spPr/>
      <dgm:t>
        <a:bodyPr/>
        <a:lstStyle/>
        <a:p>
          <a:endParaRPr lang="ru-RU" sz="1600"/>
        </a:p>
      </dgm:t>
    </dgm:pt>
    <dgm:pt modelId="{B7C34AA1-4AF7-44F5-B640-F5BB745A86CE}">
      <dgm:prSet phldrT="[Текст]" phldr="1"/>
      <dgm:spPr/>
      <dgm:t>
        <a:bodyPr/>
        <a:lstStyle/>
        <a:p>
          <a:endParaRPr lang="ru-RU" sz="1600" dirty="0"/>
        </a:p>
      </dgm:t>
    </dgm:pt>
    <dgm:pt modelId="{F32C6BBC-850D-4275-A97B-5E68FA438842}" type="parTrans" cxnId="{0EF7841D-5972-4F74-97DB-DD910FCBAEB2}">
      <dgm:prSet/>
      <dgm:spPr/>
      <dgm:t>
        <a:bodyPr/>
        <a:lstStyle/>
        <a:p>
          <a:endParaRPr lang="ru-RU" sz="1600"/>
        </a:p>
      </dgm:t>
    </dgm:pt>
    <dgm:pt modelId="{FA277C68-ECED-4F42-9211-5D5670146C0F}" type="sibTrans" cxnId="{0EF7841D-5972-4F74-97DB-DD910FCBAEB2}">
      <dgm:prSet/>
      <dgm:spPr/>
      <dgm:t>
        <a:bodyPr/>
        <a:lstStyle/>
        <a:p>
          <a:endParaRPr lang="ru-RU" sz="1600"/>
        </a:p>
      </dgm:t>
    </dgm:pt>
    <dgm:pt modelId="{E905E510-4DA7-451F-AE6B-1F64DAA2BD77}" type="pres">
      <dgm:prSet presAssocID="{B4ADC9BA-B12B-42E4-A25C-74F91C0E86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54B99E-FCB3-4A8C-B11F-BEA8F1647E29}" type="pres">
      <dgm:prSet presAssocID="{B4ADC9BA-B12B-42E4-A25C-74F91C0E86F5}" presName="matrix" presStyleCnt="0"/>
      <dgm:spPr/>
      <dgm:t>
        <a:bodyPr/>
        <a:lstStyle/>
        <a:p>
          <a:endParaRPr lang="ru-RU"/>
        </a:p>
      </dgm:t>
    </dgm:pt>
    <dgm:pt modelId="{A3AED050-AC65-479F-B9E2-956C74E285B7}" type="pres">
      <dgm:prSet presAssocID="{B4ADC9BA-B12B-42E4-A25C-74F91C0E86F5}" presName="tile1" presStyleLbl="node1" presStyleIdx="0" presStyleCnt="4"/>
      <dgm:spPr/>
      <dgm:t>
        <a:bodyPr/>
        <a:lstStyle/>
        <a:p>
          <a:endParaRPr lang="ru-RU"/>
        </a:p>
      </dgm:t>
    </dgm:pt>
    <dgm:pt modelId="{1E98FF03-1671-4301-9E29-EE6A87485116}" type="pres">
      <dgm:prSet presAssocID="{B4ADC9BA-B12B-42E4-A25C-74F91C0E86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EB69D-5A46-4E34-9D3C-DD4EF37A0A67}" type="pres">
      <dgm:prSet presAssocID="{B4ADC9BA-B12B-42E4-A25C-74F91C0E86F5}" presName="tile2" presStyleLbl="node1" presStyleIdx="1" presStyleCnt="4" custLinFactNeighborX="23438" custLinFactNeighborY="-37110"/>
      <dgm:spPr/>
      <dgm:t>
        <a:bodyPr/>
        <a:lstStyle/>
        <a:p>
          <a:endParaRPr lang="ru-RU"/>
        </a:p>
      </dgm:t>
    </dgm:pt>
    <dgm:pt modelId="{DF511418-7A60-4D75-A0D1-2CD0AE12A7D6}" type="pres">
      <dgm:prSet presAssocID="{B4ADC9BA-B12B-42E4-A25C-74F91C0E86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DDCA-0ED0-4424-A22A-176306DE495E}" type="pres">
      <dgm:prSet presAssocID="{B4ADC9BA-B12B-42E4-A25C-74F91C0E86F5}" presName="tile3" presStyleLbl="node1" presStyleIdx="2" presStyleCnt="4"/>
      <dgm:spPr/>
      <dgm:t>
        <a:bodyPr/>
        <a:lstStyle/>
        <a:p>
          <a:endParaRPr lang="ru-RU"/>
        </a:p>
      </dgm:t>
    </dgm:pt>
    <dgm:pt modelId="{46D31DF9-9EFA-421C-A002-4F2FE6CC7DE5}" type="pres">
      <dgm:prSet presAssocID="{B4ADC9BA-B12B-42E4-A25C-74F91C0E86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322F8-B647-459D-B589-2D66971E0129}" type="pres">
      <dgm:prSet presAssocID="{B4ADC9BA-B12B-42E4-A25C-74F91C0E86F5}" presName="tile4" presStyleLbl="node1" presStyleIdx="3" presStyleCnt="4" custLinFactNeighborY="0"/>
      <dgm:spPr/>
      <dgm:t>
        <a:bodyPr/>
        <a:lstStyle/>
        <a:p>
          <a:endParaRPr lang="ru-RU"/>
        </a:p>
      </dgm:t>
    </dgm:pt>
    <dgm:pt modelId="{3AD36EDE-A60D-4C0F-9ABC-83D9673DDAE3}" type="pres">
      <dgm:prSet presAssocID="{B4ADC9BA-B12B-42E4-A25C-74F91C0E86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67389-1480-49DC-BD14-29F801B034F6}" type="pres">
      <dgm:prSet presAssocID="{B4ADC9BA-B12B-42E4-A25C-74F91C0E86F5}" presName="centerTile" presStyleLbl="fgShp" presStyleIdx="0" presStyleCnt="1" custScaleX="176531" custScaleY="388368" custLinFactNeighborX="3608" custLinFactNeighborY="-7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B64EA-6BEE-42D8-9783-54E0D170BCB8}" type="presOf" srcId="{B4ADC9BA-B12B-42E4-A25C-74F91C0E86F5}" destId="{E905E510-4DA7-451F-AE6B-1F64DAA2BD77}" srcOrd="0" destOrd="0" presId="urn:microsoft.com/office/officeart/2005/8/layout/matrix1"/>
    <dgm:cxn modelId="{B3BAC545-D56F-46F8-A038-6B8D2C72911A}" srcId="{B4ADC9BA-B12B-42E4-A25C-74F91C0E86F5}" destId="{45CFFD70-BC89-46CF-B8A8-DA22B73E99C1}" srcOrd="0" destOrd="0" parTransId="{C714A04B-B834-492F-84EA-C0FAFE2CF4A0}" sibTransId="{4F21430A-5FE2-4487-9DA7-41F2A53806CA}"/>
    <dgm:cxn modelId="{8BB6B3AF-2449-468D-9FB2-1341BDAFED1E}" srcId="{91724C2F-9CE4-4A0E-868F-33542649E0AF}" destId="{1111C8DD-E573-4959-8365-C1FE346FE32E}" srcOrd="0" destOrd="0" parTransId="{EDC9623C-B840-401C-8ADA-B94B5FDC58CA}" sibTransId="{CBF155AB-5571-4D01-B908-488115855A54}"/>
    <dgm:cxn modelId="{5B20368F-0648-48C9-938B-8E2F48AFFACF}" type="presOf" srcId="{45CFFD70-BC89-46CF-B8A8-DA22B73E99C1}" destId="{33967389-1480-49DC-BD14-29F801B034F6}" srcOrd="0" destOrd="0" presId="urn:microsoft.com/office/officeart/2005/8/layout/matrix1"/>
    <dgm:cxn modelId="{0EF7841D-5972-4F74-97DB-DD910FCBAEB2}" srcId="{91724C2F-9CE4-4A0E-868F-33542649E0AF}" destId="{B7C34AA1-4AF7-44F5-B640-F5BB745A86CE}" srcOrd="2" destOrd="0" parTransId="{F32C6BBC-850D-4275-A97B-5E68FA438842}" sibTransId="{FA277C68-ECED-4F42-9211-5D5670146C0F}"/>
    <dgm:cxn modelId="{667D40E2-5DB6-4458-B492-A8E04E7596A1}" srcId="{91724C2F-9CE4-4A0E-868F-33542649E0AF}" destId="{A58FFFFF-DCD5-400B-9592-F7E618AB196D}" srcOrd="1" destOrd="0" parTransId="{85750917-C438-4629-888B-D8856BDFD740}" sibTransId="{1345E27B-43C6-42E8-98DD-A2C12680B2A7}"/>
    <dgm:cxn modelId="{F2F14B58-C1E8-487C-86BB-3E50386E0B20}" srcId="{B4ADC9BA-B12B-42E4-A25C-74F91C0E86F5}" destId="{91724C2F-9CE4-4A0E-868F-33542649E0AF}" srcOrd="1" destOrd="0" parTransId="{90C9431F-58F2-4276-A914-061F4C9DF04F}" sibTransId="{2E5D9DF1-2CC4-4830-BEC4-9591BFB96A30}"/>
    <dgm:cxn modelId="{9137E12E-EE75-4493-96ED-185A6DACA0C7}" type="presParOf" srcId="{E905E510-4DA7-451F-AE6B-1F64DAA2BD77}" destId="{2154B99E-FCB3-4A8C-B11F-BEA8F1647E29}" srcOrd="0" destOrd="0" presId="urn:microsoft.com/office/officeart/2005/8/layout/matrix1"/>
    <dgm:cxn modelId="{4C2E22B7-D0EA-494A-9D08-CCF814063D27}" type="presParOf" srcId="{2154B99E-FCB3-4A8C-B11F-BEA8F1647E29}" destId="{A3AED050-AC65-479F-B9E2-956C74E285B7}" srcOrd="0" destOrd="0" presId="urn:microsoft.com/office/officeart/2005/8/layout/matrix1"/>
    <dgm:cxn modelId="{93E7D36F-5E87-4AAE-A3A9-61D6163F7CC0}" type="presParOf" srcId="{2154B99E-FCB3-4A8C-B11F-BEA8F1647E29}" destId="{1E98FF03-1671-4301-9E29-EE6A87485116}" srcOrd="1" destOrd="0" presId="urn:microsoft.com/office/officeart/2005/8/layout/matrix1"/>
    <dgm:cxn modelId="{5DB3BC4D-3F2F-490B-ADFE-D9E2F20FEC6D}" type="presParOf" srcId="{2154B99E-FCB3-4A8C-B11F-BEA8F1647E29}" destId="{2EBEB69D-5A46-4E34-9D3C-DD4EF37A0A67}" srcOrd="2" destOrd="0" presId="urn:microsoft.com/office/officeart/2005/8/layout/matrix1"/>
    <dgm:cxn modelId="{7B4084F8-69A3-4C6B-A919-7342EC0C5ABB}" type="presParOf" srcId="{2154B99E-FCB3-4A8C-B11F-BEA8F1647E29}" destId="{DF511418-7A60-4D75-A0D1-2CD0AE12A7D6}" srcOrd="3" destOrd="0" presId="urn:microsoft.com/office/officeart/2005/8/layout/matrix1"/>
    <dgm:cxn modelId="{B5715DBF-F34D-4873-A339-A51B2D909079}" type="presParOf" srcId="{2154B99E-FCB3-4A8C-B11F-BEA8F1647E29}" destId="{8E16DDCA-0ED0-4424-A22A-176306DE495E}" srcOrd="4" destOrd="0" presId="urn:microsoft.com/office/officeart/2005/8/layout/matrix1"/>
    <dgm:cxn modelId="{939DC60A-7CB9-4D88-B294-47E9073E9A90}" type="presParOf" srcId="{2154B99E-FCB3-4A8C-B11F-BEA8F1647E29}" destId="{46D31DF9-9EFA-421C-A002-4F2FE6CC7DE5}" srcOrd="5" destOrd="0" presId="urn:microsoft.com/office/officeart/2005/8/layout/matrix1"/>
    <dgm:cxn modelId="{1B395B08-865F-4620-8D69-7AE2A2C62A36}" type="presParOf" srcId="{2154B99E-FCB3-4A8C-B11F-BEA8F1647E29}" destId="{802322F8-B647-459D-B589-2D66971E0129}" srcOrd="6" destOrd="0" presId="urn:microsoft.com/office/officeart/2005/8/layout/matrix1"/>
    <dgm:cxn modelId="{57DCBFDB-36C9-4937-81BB-355477BD0B75}" type="presParOf" srcId="{2154B99E-FCB3-4A8C-B11F-BEA8F1647E29}" destId="{3AD36EDE-A60D-4C0F-9ABC-83D9673DDAE3}" srcOrd="7" destOrd="0" presId="urn:microsoft.com/office/officeart/2005/8/layout/matrix1"/>
    <dgm:cxn modelId="{55272B15-6FBD-4E5B-9806-178A964BF9D6}" type="presParOf" srcId="{E905E510-4DA7-451F-AE6B-1F64DAA2BD77}" destId="{33967389-1480-49DC-BD14-29F801B034F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8496B-451F-4AD8-A35D-9E671E56E0F5}" type="doc">
      <dgm:prSet loTypeId="urn:microsoft.com/office/officeart/2005/8/layout/hList3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B0658B9-EFEF-4E88-8930-51D7E806E784}">
      <dgm:prSet phldrT="[Текст]" custT="1"/>
      <dgm:spPr/>
      <dgm:t>
        <a:bodyPr/>
        <a:lstStyle/>
        <a:p>
          <a:pPr algn="r"/>
          <a:r>
            <a:rPr lang="ru-RU" sz="2200" i="1" dirty="0" smtClean="0">
              <a:latin typeface="Bookman Old Style" panose="02050604050505020204" pitchFamily="18" charset="0"/>
            </a:rPr>
            <a:t>                                </a:t>
          </a:r>
          <a:r>
            <a:rPr lang="ru-RU" sz="1600" i="1" dirty="0" smtClean="0">
              <a:latin typeface="Bookman Old Style" panose="02050604050505020204" pitchFamily="18" charset="0"/>
            </a:rPr>
            <a:t>Директор Института изучения детства, семьи и  </a:t>
          </a:r>
        </a:p>
        <a:p>
          <a:pPr algn="r"/>
          <a:r>
            <a:rPr lang="ru-RU" sz="1600" i="1" dirty="0" smtClean="0">
              <a:latin typeface="Bookman Old Style" panose="02050604050505020204" pitchFamily="18" charset="0"/>
            </a:rPr>
            <a:t>воспитания Российской академии образования,</a:t>
          </a:r>
          <a:br>
            <a:rPr lang="ru-RU" sz="1600" i="1" dirty="0" smtClean="0">
              <a:latin typeface="Bookman Old Style" panose="02050604050505020204" pitchFamily="18" charset="0"/>
            </a:rPr>
          </a:br>
          <a:r>
            <a:rPr lang="ru-RU" sz="1600" i="1" dirty="0" smtClean="0">
              <a:latin typeface="Bookman Old Style" panose="02050604050505020204" pitchFamily="18" charset="0"/>
            </a:rPr>
            <a:t>кандидат педагогических наук, профессор</a:t>
          </a:r>
          <a:br>
            <a:rPr lang="ru-RU" sz="1600" i="1" dirty="0" smtClean="0">
              <a:latin typeface="Bookman Old Style" panose="02050604050505020204" pitchFamily="18" charset="0"/>
            </a:rPr>
          </a:br>
          <a:r>
            <a:rPr lang="ru-RU" sz="1600" b="1" i="1" dirty="0" smtClean="0">
              <a:latin typeface="Bookman Old Style" panose="02050604050505020204" pitchFamily="18" charset="0"/>
            </a:rPr>
            <a:t>Татьяна Владимировна Волосовец</a:t>
          </a:r>
          <a:endParaRPr lang="ru-RU" sz="1600" dirty="0"/>
        </a:p>
      </dgm:t>
    </dgm:pt>
    <dgm:pt modelId="{3FA841FD-E19C-4243-90B1-8FFF4783D029}" type="parTrans" cxnId="{20A5F3FD-A6D1-4C06-8168-086547BF1A65}">
      <dgm:prSet/>
      <dgm:spPr/>
      <dgm:t>
        <a:bodyPr/>
        <a:lstStyle/>
        <a:p>
          <a:endParaRPr lang="ru-RU"/>
        </a:p>
      </dgm:t>
    </dgm:pt>
    <dgm:pt modelId="{05DDD6F8-3D71-4BEA-B772-6EF85A4FBA1C}" type="sibTrans" cxnId="{20A5F3FD-A6D1-4C06-8168-086547BF1A65}">
      <dgm:prSet/>
      <dgm:spPr/>
      <dgm:t>
        <a:bodyPr/>
        <a:lstStyle/>
        <a:p>
          <a:endParaRPr lang="ru-RU"/>
        </a:p>
      </dgm:t>
    </dgm:pt>
    <dgm:pt modelId="{B042CC7D-AEFD-48B2-9052-243CA41F09C2}">
      <dgm:prSet phldrT="[Текст]" custT="1"/>
      <dgm:spPr/>
      <dgm:t>
        <a:bodyPr/>
        <a:lstStyle/>
        <a:p>
          <a:r>
            <a:rPr lang="ru-RU" sz="1400" b="1" i="1" dirty="0" smtClean="0">
              <a:latin typeface="Bookman Old Style" panose="02050604050505020204" pitchFamily="18" charset="0"/>
            </a:rPr>
            <a:t>МОДУЛЬНЫЙ ПОДХОД</a:t>
          </a:r>
        </a:p>
        <a:p>
          <a:r>
            <a:rPr lang="ru-RU" sz="1400" b="1" i="1" dirty="0" smtClean="0">
              <a:latin typeface="Bookman Old Style" panose="02050604050505020204" pitchFamily="18" charset="0"/>
            </a:rPr>
            <a:t>К ОРГАНИЗАЦИИ РППС: </a:t>
          </a:r>
        </a:p>
        <a:p>
          <a:r>
            <a:rPr lang="ru-RU" sz="1400" i="1" dirty="0" smtClean="0">
              <a:latin typeface="Bookman Old Style" panose="02050604050505020204" pitchFamily="18" charset="0"/>
            </a:rPr>
            <a:t>дошкольные образовательные модули </a:t>
          </a:r>
        </a:p>
        <a:p>
          <a:r>
            <a:rPr lang="ru-RU" sz="1400" i="1" dirty="0" smtClean="0">
              <a:latin typeface="Bookman Old Style" panose="02050604050505020204" pitchFamily="18" charset="0"/>
            </a:rPr>
            <a:t>(ДО-модули)</a:t>
          </a:r>
          <a:endParaRPr lang="ru-RU" sz="1400" dirty="0"/>
        </a:p>
      </dgm:t>
    </dgm:pt>
    <dgm:pt modelId="{16CC13F6-18E1-40FE-8439-E4C1F3D93F97}" type="parTrans" cxnId="{0A37AAD7-255B-4566-84D6-C42CC345AA21}">
      <dgm:prSet/>
      <dgm:spPr/>
      <dgm:t>
        <a:bodyPr/>
        <a:lstStyle/>
        <a:p>
          <a:endParaRPr lang="ru-RU"/>
        </a:p>
      </dgm:t>
    </dgm:pt>
    <dgm:pt modelId="{3CB574E1-28E0-415E-9BE6-0762518FABD8}" type="sibTrans" cxnId="{0A37AAD7-255B-4566-84D6-C42CC345AA21}">
      <dgm:prSet/>
      <dgm:spPr/>
      <dgm:t>
        <a:bodyPr/>
        <a:lstStyle/>
        <a:p>
          <a:endParaRPr lang="ru-RU"/>
        </a:p>
      </dgm:t>
    </dgm:pt>
    <dgm:pt modelId="{98C39C46-9AD7-4FC5-9E33-95D6A559C994}">
      <dgm:prSet phldrT="[Текст]" custT="1"/>
      <dgm:spPr/>
      <dgm:t>
        <a:bodyPr/>
        <a:lstStyle/>
        <a:p>
          <a:r>
            <a:rPr kumimoji="0" lang="ru-RU" sz="1400" b="1" i="1" strike="noStrike" cap="none" normalizeH="0" baseline="0" dirty="0" smtClean="0">
              <a:ln/>
              <a:effectLst/>
              <a:latin typeface="Bookman Old Style" panose="02050604050505020204" pitchFamily="18" charset="0"/>
              <a:ea typeface="Times New Roman" pitchFamily="18" charset="0"/>
              <a:cs typeface="Times New Roman" pitchFamily="18" charset="0"/>
            </a:rPr>
            <a:t>В НАСТОЯЩЕЕ ВРЕМЯ</a:t>
          </a:r>
        </a:p>
        <a:p>
          <a:pPr rtl="0"/>
          <a:r>
            <a:rPr kumimoji="0" lang="ru-RU" sz="1400" b="0" i="1" strike="noStrike" cap="none" normalizeH="0" baseline="0" dirty="0" smtClean="0">
              <a:ln/>
              <a:effectLst/>
              <a:latin typeface="Bookman Old Style" panose="02050604050505020204" pitchFamily="18" charset="0"/>
              <a:ea typeface="Times New Roman" pitchFamily="18" charset="0"/>
              <a:cs typeface="Times New Roman" pitchFamily="18" charset="0"/>
            </a:rPr>
            <a:t>отсутствие методических разработок по созданию и использованию универсальных игровых образовательных модулей </a:t>
          </a:r>
        </a:p>
        <a:p>
          <a:pPr rtl="0"/>
          <a:r>
            <a:rPr kumimoji="0" lang="ru-RU" sz="1400" b="0" i="1" strike="noStrike" cap="none" normalizeH="0" baseline="0" dirty="0" smtClean="0">
              <a:ln/>
              <a:effectLst/>
              <a:latin typeface="Bookman Old Style" panose="02050604050505020204" pitchFamily="18" charset="0"/>
              <a:ea typeface="Times New Roman" pitchFamily="18" charset="0"/>
              <a:cs typeface="Times New Roman" pitchFamily="18" charset="0"/>
            </a:rPr>
            <a:t>(УИОМ) в РППС ДОО. </a:t>
          </a:r>
          <a:endParaRPr lang="ru-RU" sz="1400" dirty="0"/>
        </a:p>
      </dgm:t>
    </dgm:pt>
    <dgm:pt modelId="{47F693E1-4189-4C78-ACC4-B392E48776B5}" type="parTrans" cxnId="{EAF2195C-76CA-4575-BBBB-220977F081D4}">
      <dgm:prSet/>
      <dgm:spPr/>
      <dgm:t>
        <a:bodyPr/>
        <a:lstStyle/>
        <a:p>
          <a:endParaRPr lang="ru-RU"/>
        </a:p>
      </dgm:t>
    </dgm:pt>
    <dgm:pt modelId="{DE540AE7-ADB0-42DC-98B6-7092B7B4F225}" type="sibTrans" cxnId="{EAF2195C-76CA-4575-BBBB-220977F081D4}">
      <dgm:prSet/>
      <dgm:spPr/>
      <dgm:t>
        <a:bodyPr/>
        <a:lstStyle/>
        <a:p>
          <a:endParaRPr lang="ru-RU"/>
        </a:p>
      </dgm:t>
    </dgm:pt>
    <dgm:pt modelId="{88A62AEF-AB5C-4D74-8CE7-3FFEBDC57216}">
      <dgm:prSet custT="1"/>
      <dgm:spPr/>
      <dgm:t>
        <a:bodyPr/>
        <a:lstStyle/>
        <a:p>
          <a:r>
            <a:rPr lang="ru-RU" sz="1400" b="1" i="1" dirty="0" smtClean="0">
              <a:latin typeface="Bookman Old Style" panose="02050604050505020204" pitchFamily="18" charset="0"/>
            </a:rPr>
            <a:t>ПРОБЛЕМЫ ПО РЕАЛИЗАЦИИ ТРЕБОВАНИЙ ФГОС ДО</a:t>
          </a:r>
        </a:p>
        <a:p>
          <a:r>
            <a:rPr lang="ru-RU" sz="1400" b="1" i="1" dirty="0" smtClean="0">
              <a:latin typeface="Bookman Old Style" panose="02050604050505020204" pitchFamily="18" charset="0"/>
            </a:rPr>
            <a:t> К РППС:</a:t>
          </a:r>
        </a:p>
        <a:p>
          <a:r>
            <a:rPr lang="ru-RU" sz="1000" dirty="0" smtClean="0">
              <a:latin typeface="Bookman Old Style" panose="02050604050505020204" pitchFamily="18" charset="0"/>
            </a:rPr>
            <a:t>1. </a:t>
          </a:r>
          <a:r>
            <a:rPr lang="ru-RU" sz="1050" i="1" dirty="0" smtClean="0">
              <a:latin typeface="Bookman Old Style" panose="02050604050505020204" pitchFamily="18" charset="0"/>
            </a:rPr>
            <a:t>Проблема выбора оборудования (игровых комплектов, пособий) вследствие их многообразия на рынке.</a:t>
          </a:r>
        </a:p>
        <a:p>
          <a:r>
            <a:rPr lang="ru-RU" sz="1050" i="1" dirty="0" smtClean="0">
              <a:latin typeface="Bookman Old Style" panose="02050604050505020204" pitchFamily="18" charset="0"/>
            </a:rPr>
            <a:t>2. Современные программы ДО не уделяют достаточного внимания к РППС.</a:t>
          </a:r>
        </a:p>
        <a:p>
          <a:r>
            <a:rPr lang="ru-RU" sz="1050" i="1" dirty="0" smtClean="0">
              <a:latin typeface="Bookman Old Style" panose="02050604050505020204" pitchFamily="18" charset="0"/>
            </a:rPr>
            <a:t>3. Оснащение новых детских садов осуществляется лицами, недостаточно компетентными по вопросам реализации ФГОС ДО и ООП ДО.</a:t>
          </a:r>
        </a:p>
        <a:p>
          <a:endParaRPr lang="ru-RU" sz="1000" dirty="0">
            <a:latin typeface="Bookman Old Style" panose="02050604050505020204" pitchFamily="18" charset="0"/>
          </a:endParaRPr>
        </a:p>
      </dgm:t>
    </dgm:pt>
    <dgm:pt modelId="{4C14FDF6-B414-4842-86B7-2C193904D503}" type="parTrans" cxnId="{18426A0D-ED6D-47A3-9C8E-2F9D5316B8B0}">
      <dgm:prSet/>
      <dgm:spPr/>
      <dgm:t>
        <a:bodyPr/>
        <a:lstStyle/>
        <a:p>
          <a:endParaRPr lang="ru-RU"/>
        </a:p>
      </dgm:t>
    </dgm:pt>
    <dgm:pt modelId="{0A375D31-C723-44CD-BED3-5455DFB67A42}" type="sibTrans" cxnId="{18426A0D-ED6D-47A3-9C8E-2F9D5316B8B0}">
      <dgm:prSet/>
      <dgm:spPr/>
      <dgm:t>
        <a:bodyPr/>
        <a:lstStyle/>
        <a:p>
          <a:endParaRPr lang="ru-RU"/>
        </a:p>
      </dgm:t>
    </dgm:pt>
    <dgm:pt modelId="{80305339-DE35-4E15-81CE-31FACCF3B780}" type="pres">
      <dgm:prSet presAssocID="{2508496B-451F-4AD8-A35D-9E671E56E0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13A8F6-872D-4E79-A2B9-2BF5269BA73F}" type="pres">
      <dgm:prSet presAssocID="{EB0658B9-EFEF-4E88-8930-51D7E806E784}" presName="roof" presStyleLbl="dkBgShp" presStyleIdx="0" presStyleCnt="2" custScaleY="183785"/>
      <dgm:spPr/>
      <dgm:t>
        <a:bodyPr/>
        <a:lstStyle/>
        <a:p>
          <a:endParaRPr lang="ru-RU"/>
        </a:p>
      </dgm:t>
    </dgm:pt>
    <dgm:pt modelId="{A1DFEB8E-B14B-4D00-BA88-5F8A3A1B1EC8}" type="pres">
      <dgm:prSet presAssocID="{EB0658B9-EFEF-4E88-8930-51D7E806E784}" presName="pillars" presStyleCnt="0"/>
      <dgm:spPr/>
    </dgm:pt>
    <dgm:pt modelId="{E8BD02C1-75E5-4358-B252-D8A405AA7179}" type="pres">
      <dgm:prSet presAssocID="{EB0658B9-EFEF-4E88-8930-51D7E806E784}" presName="pillar1" presStyleLbl="node1" presStyleIdx="0" presStyleCnt="3" custScaleX="171537" custScaleY="97048" custLinFactNeighborX="-36" custLinFactNeighborY="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F69B4-DC38-400E-ACC8-5D2DDD1AB40D}" type="pres">
      <dgm:prSet presAssocID="{B042CC7D-AEFD-48B2-9052-243CA41F09C2}" presName="pillarX" presStyleLbl="node1" presStyleIdx="1" presStyleCnt="3" custScaleY="97036" custLinFactNeighborX="-403" custLinFactNeighborY="8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0043D-281F-4C49-B930-71712CC42C42}" type="pres">
      <dgm:prSet presAssocID="{98C39C46-9AD7-4FC5-9E33-95D6A559C994}" presName="pillarX" presStyleLbl="node1" presStyleIdx="2" presStyleCnt="3" custScaleY="97036" custLinFactNeighborY="34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D3A06-FB4C-41F9-B315-DFE641B0B47F}" type="pres">
      <dgm:prSet presAssocID="{EB0658B9-EFEF-4E88-8930-51D7E806E784}" presName="base" presStyleLbl="dkBgShp" presStyleIdx="1" presStyleCnt="2"/>
      <dgm:spPr/>
    </dgm:pt>
  </dgm:ptLst>
  <dgm:cxnLst>
    <dgm:cxn modelId="{20A5F3FD-A6D1-4C06-8168-086547BF1A65}" srcId="{2508496B-451F-4AD8-A35D-9E671E56E0F5}" destId="{EB0658B9-EFEF-4E88-8930-51D7E806E784}" srcOrd="0" destOrd="0" parTransId="{3FA841FD-E19C-4243-90B1-8FFF4783D029}" sibTransId="{05DDD6F8-3D71-4BEA-B772-6EF85A4FBA1C}"/>
    <dgm:cxn modelId="{0A37AAD7-255B-4566-84D6-C42CC345AA21}" srcId="{EB0658B9-EFEF-4E88-8930-51D7E806E784}" destId="{B042CC7D-AEFD-48B2-9052-243CA41F09C2}" srcOrd="1" destOrd="0" parTransId="{16CC13F6-18E1-40FE-8439-E4C1F3D93F97}" sibTransId="{3CB574E1-28E0-415E-9BE6-0762518FABD8}"/>
    <dgm:cxn modelId="{29B3E18B-016B-47E6-AC7E-D8CE32806B45}" type="presOf" srcId="{2508496B-451F-4AD8-A35D-9E671E56E0F5}" destId="{80305339-DE35-4E15-81CE-31FACCF3B780}" srcOrd="0" destOrd="0" presId="urn:microsoft.com/office/officeart/2005/8/layout/hList3"/>
    <dgm:cxn modelId="{FA14BA92-F10E-45B3-A2FA-8B5CAB93F5C9}" type="presOf" srcId="{88A62AEF-AB5C-4D74-8CE7-3FFEBDC57216}" destId="{E8BD02C1-75E5-4358-B252-D8A405AA7179}" srcOrd="0" destOrd="0" presId="urn:microsoft.com/office/officeart/2005/8/layout/hList3"/>
    <dgm:cxn modelId="{18426A0D-ED6D-47A3-9C8E-2F9D5316B8B0}" srcId="{EB0658B9-EFEF-4E88-8930-51D7E806E784}" destId="{88A62AEF-AB5C-4D74-8CE7-3FFEBDC57216}" srcOrd="0" destOrd="0" parTransId="{4C14FDF6-B414-4842-86B7-2C193904D503}" sibTransId="{0A375D31-C723-44CD-BED3-5455DFB67A42}"/>
    <dgm:cxn modelId="{AAD69515-7FB7-4F77-91B0-8D163552B615}" type="presOf" srcId="{EB0658B9-EFEF-4E88-8930-51D7E806E784}" destId="{AF13A8F6-872D-4E79-A2B9-2BF5269BA73F}" srcOrd="0" destOrd="0" presId="urn:microsoft.com/office/officeart/2005/8/layout/hList3"/>
    <dgm:cxn modelId="{26C0585D-F3DE-4322-8A64-5ACACE30C856}" type="presOf" srcId="{98C39C46-9AD7-4FC5-9E33-95D6A559C994}" destId="{1CF0043D-281F-4C49-B930-71712CC42C42}" srcOrd="0" destOrd="0" presId="urn:microsoft.com/office/officeart/2005/8/layout/hList3"/>
    <dgm:cxn modelId="{9ECD9A14-F545-4A9B-B4E3-C6260ED97B14}" type="presOf" srcId="{B042CC7D-AEFD-48B2-9052-243CA41F09C2}" destId="{13AF69B4-DC38-400E-ACC8-5D2DDD1AB40D}" srcOrd="0" destOrd="0" presId="urn:microsoft.com/office/officeart/2005/8/layout/hList3"/>
    <dgm:cxn modelId="{EAF2195C-76CA-4575-BBBB-220977F081D4}" srcId="{EB0658B9-EFEF-4E88-8930-51D7E806E784}" destId="{98C39C46-9AD7-4FC5-9E33-95D6A559C994}" srcOrd="2" destOrd="0" parTransId="{47F693E1-4189-4C78-ACC4-B392E48776B5}" sibTransId="{DE540AE7-ADB0-42DC-98B6-7092B7B4F225}"/>
    <dgm:cxn modelId="{CC6DA708-6C10-4873-B5A4-C55E4E286D37}" type="presParOf" srcId="{80305339-DE35-4E15-81CE-31FACCF3B780}" destId="{AF13A8F6-872D-4E79-A2B9-2BF5269BA73F}" srcOrd="0" destOrd="0" presId="urn:microsoft.com/office/officeart/2005/8/layout/hList3"/>
    <dgm:cxn modelId="{80CEE678-BBA8-4E64-B9C6-5CFE03FD9E6B}" type="presParOf" srcId="{80305339-DE35-4E15-81CE-31FACCF3B780}" destId="{A1DFEB8E-B14B-4D00-BA88-5F8A3A1B1EC8}" srcOrd="1" destOrd="0" presId="urn:microsoft.com/office/officeart/2005/8/layout/hList3"/>
    <dgm:cxn modelId="{F879A5F1-4572-4BA7-B791-AE54E37ED4B2}" type="presParOf" srcId="{A1DFEB8E-B14B-4D00-BA88-5F8A3A1B1EC8}" destId="{E8BD02C1-75E5-4358-B252-D8A405AA7179}" srcOrd="0" destOrd="0" presId="urn:microsoft.com/office/officeart/2005/8/layout/hList3"/>
    <dgm:cxn modelId="{C9208AE7-8B49-4FBB-B46B-A37AE669077E}" type="presParOf" srcId="{A1DFEB8E-B14B-4D00-BA88-5F8A3A1B1EC8}" destId="{13AF69B4-DC38-400E-ACC8-5D2DDD1AB40D}" srcOrd="1" destOrd="0" presId="urn:microsoft.com/office/officeart/2005/8/layout/hList3"/>
    <dgm:cxn modelId="{E2ACAB43-9740-4753-B304-A8E2EDDE5970}" type="presParOf" srcId="{A1DFEB8E-B14B-4D00-BA88-5F8A3A1B1EC8}" destId="{1CF0043D-281F-4C49-B930-71712CC42C42}" srcOrd="2" destOrd="0" presId="urn:microsoft.com/office/officeart/2005/8/layout/hList3"/>
    <dgm:cxn modelId="{86DE4304-135F-4191-BB5F-2D90952387DD}" type="presParOf" srcId="{80305339-DE35-4E15-81CE-31FACCF3B780}" destId="{3ADD3A06-FB4C-41F9-B315-DFE641B0B47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EE126-76DC-43D2-8A6A-F807C23EA50B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A9DD23-0262-48D6-835C-7FE44B1FFA7C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НОВИЗНА  ПРОЕКТА </a:t>
          </a:r>
          <a:endParaRPr lang="ru-RU" sz="1600" b="1" dirty="0">
            <a:solidFill>
              <a:srgbClr val="0070C0"/>
            </a:solidFill>
            <a:latin typeface="Bookman Old Style" panose="02050604050505020204" pitchFamily="18" charset="0"/>
          </a:endParaRPr>
        </a:p>
      </dgm:t>
    </dgm:pt>
    <dgm:pt modelId="{B4ACA48A-3859-4C46-AA01-1AFADBC609B0}" type="parTrans" cxnId="{E6A1BD32-30B5-4F75-95EF-41037EBD166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E604842-2A76-41DF-B700-838AFF58DF1B}" type="sibTrans" cxnId="{E6A1BD32-30B5-4F75-95EF-41037EBD166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A4B5ABC-B1E6-4FB8-9834-8B417799676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У ДЕТЕЙ </a:t>
          </a:r>
          <a:r>
            <a:rPr lang="ru-RU" sz="1200" b="0" dirty="0" smtClean="0">
              <a:solidFill>
                <a:schemeClr val="tx1"/>
              </a:solidFill>
              <a:latin typeface="Bookman Old Style" panose="02050604050505020204" pitchFamily="18" charset="0"/>
            </a:rPr>
            <a:t>– развитие разных видов детской деятельности, личностных качеств (активности, самостоятельности, инициативности);</a:t>
          </a:r>
          <a:endParaRPr lang="ru-RU" sz="12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90FFB03-D22C-4EB4-B3C3-EFF46E37EC17}" type="parTrans" cxnId="{DF212821-B42A-4330-9CDB-433DF67E63B2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CCE28C9-F938-4572-9CAC-197C7ED8074D}" type="sibTrans" cxnId="{DF212821-B42A-4330-9CDB-433DF67E63B2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A0408DE-9264-4788-9019-FCF481D27F36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ОРИГИНАЛЬНОСТЬ ПРОЕКТА</a:t>
          </a:r>
          <a:endParaRPr lang="ru-RU" sz="1400" b="1" dirty="0">
            <a:solidFill>
              <a:srgbClr val="0070C0"/>
            </a:solidFill>
            <a:latin typeface="Bookman Old Style" panose="02050604050505020204" pitchFamily="18" charset="0"/>
          </a:endParaRPr>
        </a:p>
      </dgm:t>
    </dgm:pt>
    <dgm:pt modelId="{752335B3-1083-4DFA-B75D-2D98E978DE62}" type="parTrans" cxnId="{B090A48C-9DB0-4EC2-AF67-BAFC6A74922B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7DDE3C6-552F-4E00-885F-297DFD59450D}" type="sibTrans" cxnId="{B090A48C-9DB0-4EC2-AF67-BAFC6A74922B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5CD3D6D-6446-4AF7-923E-4D8BDD1ED017}">
      <dgm:prSet phldrT="[Текст]" custT="1"/>
      <dgm:spPr/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Универсальные игровые образовательные модули:</a:t>
          </a:r>
        </a:p>
        <a:p>
          <a:r>
            <a:rPr lang="ru-RU" sz="1200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- логически завершенные;</a:t>
          </a:r>
          <a:endParaRPr lang="ru-RU" sz="1200" b="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46F83CF-FB3F-43E9-9DFF-CFA50B5F5839}" type="parTrans" cxnId="{3938373F-E993-4487-AA95-45A472E5EB6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B880FD9-9D54-4A4B-9B96-48B619A7B1BA}" type="sibTrans" cxnId="{3938373F-E993-4487-AA95-45A472E5EB6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9571C08-8083-4C65-914A-4E1DF413A30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ПРАКТИЧЕСКАЯ ЗНАЧИМОСТЬ ПРОЕКТА</a:t>
          </a:r>
          <a:endParaRPr lang="ru-RU" sz="1400" b="1" dirty="0">
            <a:solidFill>
              <a:srgbClr val="0070C0"/>
            </a:solidFill>
            <a:latin typeface="Bookman Old Style" panose="02050604050505020204" pitchFamily="18" charset="0"/>
          </a:endParaRPr>
        </a:p>
      </dgm:t>
    </dgm:pt>
    <dgm:pt modelId="{48058A9D-F4A0-4064-A80F-FEE94188158A}" type="parTrans" cxnId="{D90E9F79-1F26-4C27-99DC-094F3256DF5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79BB8BB-3D86-4889-9488-8183D5C0EBB2}" type="sibTrans" cxnId="{D90E9F79-1F26-4C27-99DC-094F3256DF5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C03B59A-505B-45EE-89C9-F08BFBEB6935}">
      <dgm:prSet phldrT="[Текст]" custT="1"/>
      <dgm:spPr/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- максимальная реализация потенциала ДОО;</a:t>
          </a:r>
          <a:endParaRPr lang="ru-RU" sz="1200" b="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E4552F9-C444-4448-8DE1-EFCB39C75890}" type="parTrans" cxnId="{7F37C360-E50D-410A-88E1-CA1FDCFEBCCD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F1E0CF8-C2EA-4524-82F8-3A86528AFBB3}" type="sibTrans" cxnId="{7F37C360-E50D-410A-88E1-CA1FDCFEBCCD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6F4E9B0-5DC7-443A-BABB-ECBEDF09A45C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У ПЕДАГОГОВ </a:t>
          </a:r>
          <a:r>
            <a:rPr lang="ru-RU" sz="1200" b="0" dirty="0" smtClean="0">
              <a:solidFill>
                <a:schemeClr val="tx1"/>
              </a:solidFill>
              <a:latin typeface="Bookman Old Style" panose="02050604050505020204" pitchFamily="18" charset="0"/>
            </a:rPr>
            <a:t>– овладение знаниями и практическими навыками в реализации модульного подхода;</a:t>
          </a:r>
        </a:p>
      </dgm:t>
    </dgm:pt>
    <dgm:pt modelId="{8D3E1B6E-AD22-4FF9-A1E1-164E957CCB00}" type="parTrans" cxnId="{D60B9668-AE01-4415-B421-6476E7B7A525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BC42807-199D-4773-B015-BFA069BDED4F}" type="sibTrans" cxnId="{D60B9668-AE01-4415-B421-6476E7B7A525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0BF2C72-7A18-467F-9139-AE9EC1BBBDAA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У РОДИТЕЛЕЙ </a:t>
          </a:r>
          <a:r>
            <a:rPr lang="ru-RU" sz="1200" b="0" dirty="0" smtClean="0">
              <a:solidFill>
                <a:schemeClr val="tx1"/>
              </a:solidFill>
              <a:latin typeface="Bookman Old Style" panose="02050604050505020204" pitchFamily="18" charset="0"/>
            </a:rPr>
            <a:t>– мотивация к активному участию в процессе формирования РППС, участию в развитии детей путем использования модулей в домашних условиях.</a:t>
          </a:r>
          <a:endParaRPr lang="ru-RU" sz="12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4564703-49EA-4C44-9913-188B9F61E32E}" type="parTrans" cxnId="{897CB42A-A3B0-4636-B1AD-3E053A87330B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A51A8B5-F719-4BD7-AD78-36B6891FD597}" type="sibTrans" cxnId="{897CB42A-A3B0-4636-B1AD-3E053A87330B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062F830-BE01-4256-8930-A0FF2A58B369}">
      <dgm:prSet custT="1"/>
      <dgm:spPr/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- отражают практико-целевой подход;</a:t>
          </a:r>
        </a:p>
      </dgm:t>
    </dgm:pt>
    <dgm:pt modelId="{E334BC5A-7637-4B37-96D5-7A1DD0733B55}" type="parTrans" cxnId="{12F65735-0434-4AE4-A276-E5327634B865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D55E376-4612-4FB9-9847-4F39286CD907}" type="sibTrans" cxnId="{12F65735-0434-4AE4-A276-E5327634B865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062E373-8EEA-4DF6-B960-FCDB90DA8DA1}">
      <dgm:prSet custT="1"/>
      <dgm:spPr/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- краткие, компактные, доступные.</a:t>
          </a:r>
        </a:p>
      </dgm:t>
    </dgm:pt>
    <dgm:pt modelId="{6B6496D1-099B-445A-9343-CD0D997A926B}" type="parTrans" cxnId="{04AB4A71-D4CA-497C-9570-335A2EF54355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72EB695-8B92-4AA1-9126-F5F96C7FDEF6}" type="sibTrans" cxnId="{04AB4A71-D4CA-497C-9570-335A2EF54355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6256747-06BC-4D12-9868-81594EAB2D40}">
      <dgm:prSet custT="1"/>
      <dgm:spPr/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- методически грамотное построение образовательного процесса;</a:t>
          </a:r>
        </a:p>
      </dgm:t>
    </dgm:pt>
    <dgm:pt modelId="{487DC13D-5A13-4F8B-8576-475A58990D3B}" type="parTrans" cxnId="{F0B50F9E-DF46-4B60-A834-5231D9AC577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9420907-35E1-410D-8792-44CD01375CF2}" type="sibTrans" cxnId="{F0B50F9E-DF46-4B60-A834-5231D9AC577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CF20C57-2D87-45B1-9498-7007EBD028CC}">
      <dgm:prSet custT="1"/>
      <dgm:spPr/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- осуществление взаимодействия с родителями (законными представителями), социальными партнерами</a:t>
          </a:r>
        </a:p>
      </dgm:t>
    </dgm:pt>
    <dgm:pt modelId="{ACE20B3C-F42C-4AC7-9944-F3FCC27C85BB}" type="parTrans" cxnId="{A775AF83-FBCE-41C9-A779-3BC2BAE0E74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3F4818D-0B1E-42AC-9D4F-B2FCFDBDD549}" type="sibTrans" cxnId="{A775AF83-FBCE-41C9-A779-3BC2BAE0E74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900463F-6F33-43D9-93E8-2FFEBA62FACD}" type="pres">
      <dgm:prSet presAssocID="{661EE126-76DC-43D2-8A6A-F807C23EA50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65D12C-B5CF-4E17-BC2B-C663A471F8D8}" type="pres">
      <dgm:prSet presAssocID="{2AA9DD23-0262-48D6-835C-7FE44B1FFA7C}" presName="composite" presStyleCnt="0"/>
      <dgm:spPr/>
    </dgm:pt>
    <dgm:pt modelId="{27F6C3D6-2938-4553-AAAF-95378310CBC2}" type="pres">
      <dgm:prSet presAssocID="{2AA9DD23-0262-48D6-835C-7FE44B1FFA7C}" presName="BackAccent" presStyleLbl="bgShp" presStyleIdx="0" presStyleCnt="3"/>
      <dgm:spPr/>
    </dgm:pt>
    <dgm:pt modelId="{7F71D089-5E80-4FBE-9D53-9FEEC3B505F3}" type="pres">
      <dgm:prSet presAssocID="{2AA9DD23-0262-48D6-835C-7FE44B1FFA7C}" presName="Accent" presStyleLbl="alignNode1" presStyleIdx="0" presStyleCnt="3"/>
      <dgm:spPr/>
    </dgm:pt>
    <dgm:pt modelId="{BC9A8ECC-CE1B-4A64-95FF-5A3BA0AB4FA8}" type="pres">
      <dgm:prSet presAssocID="{2AA9DD23-0262-48D6-835C-7FE44B1FFA7C}" presName="Child" presStyleLbl="revTx" presStyleIdx="0" presStyleCnt="6" custScaleX="191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AD42-3AC9-4C1F-A899-049BBE0F92D7}" type="pres">
      <dgm:prSet presAssocID="{2AA9DD23-0262-48D6-835C-7FE44B1FFA7C}" presName="Parent" presStyleLbl="revTx" presStyleIdx="1" presStyleCnt="6" custLinFactNeighborX="-5153" custLinFactNeighborY="-45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D9E11-6CD5-4A17-B6AC-3420B7FDED0D}" type="pres">
      <dgm:prSet presAssocID="{AE604842-2A76-41DF-B700-838AFF58DF1B}" presName="sibTrans" presStyleCnt="0"/>
      <dgm:spPr/>
    </dgm:pt>
    <dgm:pt modelId="{9B599AE5-3946-4109-8E49-9C72207C2A9F}" type="pres">
      <dgm:prSet presAssocID="{AA0408DE-9264-4788-9019-FCF481D27F36}" presName="composite" presStyleCnt="0"/>
      <dgm:spPr/>
    </dgm:pt>
    <dgm:pt modelId="{53A16857-543F-4B9D-90A3-C712E274CDAF}" type="pres">
      <dgm:prSet presAssocID="{AA0408DE-9264-4788-9019-FCF481D27F36}" presName="BackAccent" presStyleLbl="bgShp" presStyleIdx="1" presStyleCnt="3"/>
      <dgm:spPr/>
    </dgm:pt>
    <dgm:pt modelId="{926381BB-06EC-4426-B351-DEC4ADFE1678}" type="pres">
      <dgm:prSet presAssocID="{AA0408DE-9264-4788-9019-FCF481D27F36}" presName="Accent" presStyleLbl="alignNode1" presStyleIdx="1" presStyleCnt="3"/>
      <dgm:spPr/>
    </dgm:pt>
    <dgm:pt modelId="{3A081603-AB22-4C79-AB8A-0F5413C0287A}" type="pres">
      <dgm:prSet presAssocID="{AA0408DE-9264-4788-9019-FCF481D27F36}" presName="Child" presStyleLbl="revTx" presStyleIdx="2" presStyleCnt="6" custScaleX="142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B6CC7-2AFF-4C63-AAD1-FA02AFACA332}" type="pres">
      <dgm:prSet presAssocID="{AA0408DE-9264-4788-9019-FCF481D27F36}" presName="Parent" presStyleLbl="revTx" presStyleIdx="3" presStyleCnt="6" custScaleX="1285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A19C8-8CF1-4631-88B1-CDE7766904DB}" type="pres">
      <dgm:prSet presAssocID="{47DDE3C6-552F-4E00-885F-297DFD59450D}" presName="sibTrans" presStyleCnt="0"/>
      <dgm:spPr/>
    </dgm:pt>
    <dgm:pt modelId="{6551BC62-9168-4976-B54F-C66FEF0E55DE}" type="pres">
      <dgm:prSet presAssocID="{19571C08-8083-4C65-914A-4E1DF413A306}" presName="composite" presStyleCnt="0"/>
      <dgm:spPr/>
    </dgm:pt>
    <dgm:pt modelId="{A68E07C0-A537-460A-AB0D-825B817412A5}" type="pres">
      <dgm:prSet presAssocID="{19571C08-8083-4C65-914A-4E1DF413A306}" presName="BackAccent" presStyleLbl="bgShp" presStyleIdx="2" presStyleCnt="3"/>
      <dgm:spPr/>
    </dgm:pt>
    <dgm:pt modelId="{330E9BA1-C33C-43BD-B06E-7EAED3276F60}" type="pres">
      <dgm:prSet presAssocID="{19571C08-8083-4C65-914A-4E1DF413A306}" presName="Accent" presStyleLbl="alignNode1" presStyleIdx="2" presStyleCnt="3"/>
      <dgm:spPr/>
    </dgm:pt>
    <dgm:pt modelId="{3582445C-A017-41D3-99D3-5D76F96A29DB}" type="pres">
      <dgm:prSet presAssocID="{19571C08-8083-4C65-914A-4E1DF413A306}" presName="Child" presStyleLbl="revTx" presStyleIdx="4" presStyleCnt="6" custScaleX="152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837EB-C680-4108-93D5-7FD707BEC9FE}" type="pres">
      <dgm:prSet presAssocID="{19571C08-8083-4C65-914A-4E1DF413A306}" presName="Parent" presStyleLbl="revTx" presStyleIdx="5" presStyleCnt="6" custScaleX="1157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21382-44A0-4F96-BE7A-6B18EA2C8923}" type="presOf" srcId="{2AA9DD23-0262-48D6-835C-7FE44B1FFA7C}" destId="{A45EAD42-3AC9-4C1F-A899-049BBE0F92D7}" srcOrd="0" destOrd="0" presId="urn:microsoft.com/office/officeart/2008/layout/IncreasingCircleProcess"/>
    <dgm:cxn modelId="{F0B50F9E-DF46-4B60-A834-5231D9AC577E}" srcId="{19571C08-8083-4C65-914A-4E1DF413A306}" destId="{96256747-06BC-4D12-9868-81594EAB2D40}" srcOrd="1" destOrd="0" parTransId="{487DC13D-5A13-4F8B-8576-475A58990D3B}" sibTransId="{39420907-35E1-410D-8792-44CD01375CF2}"/>
    <dgm:cxn modelId="{AAAEA84C-A556-4FF7-B902-AA8BEBAB4DEF}" type="presOf" srcId="{66F4E9B0-5DC7-443A-BABB-ECBEDF09A45C}" destId="{BC9A8ECC-CE1B-4A64-95FF-5A3BA0AB4FA8}" srcOrd="0" destOrd="1" presId="urn:microsoft.com/office/officeart/2008/layout/IncreasingCircleProcess"/>
    <dgm:cxn modelId="{3938373F-E993-4487-AA95-45A472E5EB64}" srcId="{AA0408DE-9264-4788-9019-FCF481D27F36}" destId="{85CD3D6D-6446-4AF7-923E-4D8BDD1ED017}" srcOrd="0" destOrd="0" parTransId="{D46F83CF-FB3F-43E9-9DFF-CFA50B5F5839}" sibTransId="{EB880FD9-9D54-4A4B-9B96-48B619A7B1BA}"/>
    <dgm:cxn modelId="{B090A48C-9DB0-4EC2-AF67-BAFC6A74922B}" srcId="{661EE126-76DC-43D2-8A6A-F807C23EA50B}" destId="{AA0408DE-9264-4788-9019-FCF481D27F36}" srcOrd="1" destOrd="0" parTransId="{752335B3-1083-4DFA-B75D-2D98E978DE62}" sibTransId="{47DDE3C6-552F-4E00-885F-297DFD59450D}"/>
    <dgm:cxn modelId="{C5E348D9-8086-4075-BB5F-A42CE4694A8E}" type="presOf" srcId="{AA0408DE-9264-4788-9019-FCF481D27F36}" destId="{CDBB6CC7-2AFF-4C63-AAD1-FA02AFACA332}" srcOrd="0" destOrd="0" presId="urn:microsoft.com/office/officeart/2008/layout/IncreasingCircleProcess"/>
    <dgm:cxn modelId="{A775AF83-FBCE-41C9-A779-3BC2BAE0E74A}" srcId="{19571C08-8083-4C65-914A-4E1DF413A306}" destId="{1CF20C57-2D87-45B1-9498-7007EBD028CC}" srcOrd="2" destOrd="0" parTransId="{ACE20B3C-F42C-4AC7-9944-F3FCC27C85BB}" sibTransId="{C3F4818D-0B1E-42AC-9D4F-B2FCFDBDD549}"/>
    <dgm:cxn modelId="{CAADFC14-919F-4C36-AE20-47E4095E0DDD}" type="presOf" srcId="{19571C08-8083-4C65-914A-4E1DF413A306}" destId="{EC1837EB-C680-4108-93D5-7FD707BEC9FE}" srcOrd="0" destOrd="0" presId="urn:microsoft.com/office/officeart/2008/layout/IncreasingCircleProcess"/>
    <dgm:cxn modelId="{DF212821-B42A-4330-9CDB-433DF67E63B2}" srcId="{2AA9DD23-0262-48D6-835C-7FE44B1FFA7C}" destId="{BA4B5ABC-B1E6-4FB8-9834-8B4177996768}" srcOrd="0" destOrd="0" parTransId="{590FFB03-D22C-4EB4-B3C3-EFF46E37EC17}" sibTransId="{5CCE28C9-F938-4572-9CAC-197C7ED8074D}"/>
    <dgm:cxn modelId="{49CB3971-1A30-4D08-AB9C-3F901F2CEE31}" type="presOf" srcId="{85CD3D6D-6446-4AF7-923E-4D8BDD1ED017}" destId="{3A081603-AB22-4C79-AB8A-0F5413C0287A}" srcOrd="0" destOrd="0" presId="urn:microsoft.com/office/officeart/2008/layout/IncreasingCircleProcess"/>
    <dgm:cxn modelId="{E0E770C9-4ECA-44C7-A060-7A0EB13F719E}" type="presOf" srcId="{2062F830-BE01-4256-8930-A0FF2A58B369}" destId="{3A081603-AB22-4C79-AB8A-0F5413C0287A}" srcOrd="0" destOrd="1" presId="urn:microsoft.com/office/officeart/2008/layout/IncreasingCircleProcess"/>
    <dgm:cxn modelId="{7F37C360-E50D-410A-88E1-CA1FDCFEBCCD}" srcId="{19571C08-8083-4C65-914A-4E1DF413A306}" destId="{4C03B59A-505B-45EE-89C9-F08BFBEB6935}" srcOrd="0" destOrd="0" parTransId="{1E4552F9-C444-4448-8DE1-EFCB39C75890}" sibTransId="{BF1E0CF8-C2EA-4524-82F8-3A86528AFBB3}"/>
    <dgm:cxn modelId="{12F65735-0434-4AE4-A276-E5327634B865}" srcId="{AA0408DE-9264-4788-9019-FCF481D27F36}" destId="{2062F830-BE01-4256-8930-A0FF2A58B369}" srcOrd="1" destOrd="0" parTransId="{E334BC5A-7637-4B37-96D5-7A1DD0733B55}" sibTransId="{6D55E376-4612-4FB9-9847-4F39286CD907}"/>
    <dgm:cxn modelId="{D60B9668-AE01-4415-B421-6476E7B7A525}" srcId="{2AA9DD23-0262-48D6-835C-7FE44B1FFA7C}" destId="{66F4E9B0-5DC7-443A-BABB-ECBEDF09A45C}" srcOrd="1" destOrd="0" parTransId="{8D3E1B6E-AD22-4FF9-A1E1-164E957CCB00}" sibTransId="{7BC42807-199D-4773-B015-BFA069BDED4F}"/>
    <dgm:cxn modelId="{6A82AAFE-039B-4915-948F-ECA204A24371}" type="presOf" srcId="{661EE126-76DC-43D2-8A6A-F807C23EA50B}" destId="{C900463F-6F33-43D9-93E8-2FFEBA62FACD}" srcOrd="0" destOrd="0" presId="urn:microsoft.com/office/officeart/2008/layout/IncreasingCircleProcess"/>
    <dgm:cxn modelId="{3E9CAAF4-E58B-4C3F-BD54-8B8855D00A37}" type="presOf" srcId="{BA4B5ABC-B1E6-4FB8-9834-8B4177996768}" destId="{BC9A8ECC-CE1B-4A64-95FF-5A3BA0AB4FA8}" srcOrd="0" destOrd="0" presId="urn:microsoft.com/office/officeart/2008/layout/IncreasingCircleProcess"/>
    <dgm:cxn modelId="{A5D773DF-8066-4594-B818-5083B661FDE4}" type="presOf" srcId="{1CF20C57-2D87-45B1-9498-7007EBD028CC}" destId="{3582445C-A017-41D3-99D3-5D76F96A29DB}" srcOrd="0" destOrd="2" presId="urn:microsoft.com/office/officeart/2008/layout/IncreasingCircleProcess"/>
    <dgm:cxn modelId="{9BA2958B-BF6C-429D-9328-11D3E47BD2CB}" type="presOf" srcId="{B0BF2C72-7A18-467F-9139-AE9EC1BBBDAA}" destId="{BC9A8ECC-CE1B-4A64-95FF-5A3BA0AB4FA8}" srcOrd="0" destOrd="2" presId="urn:microsoft.com/office/officeart/2008/layout/IncreasingCircleProcess"/>
    <dgm:cxn modelId="{0E1AB06D-0A77-4EF7-8BBD-BAD7A8761663}" type="presOf" srcId="{96256747-06BC-4D12-9868-81594EAB2D40}" destId="{3582445C-A017-41D3-99D3-5D76F96A29DB}" srcOrd="0" destOrd="1" presId="urn:microsoft.com/office/officeart/2008/layout/IncreasingCircleProcess"/>
    <dgm:cxn modelId="{88E8C1D2-570F-4090-9466-5E0902080428}" type="presOf" srcId="{2062E373-8EEA-4DF6-B960-FCDB90DA8DA1}" destId="{3A081603-AB22-4C79-AB8A-0F5413C0287A}" srcOrd="0" destOrd="2" presId="urn:microsoft.com/office/officeart/2008/layout/IncreasingCircleProcess"/>
    <dgm:cxn modelId="{8F40D5E5-8C81-47CA-B2D3-AC1FB44886C3}" type="presOf" srcId="{4C03B59A-505B-45EE-89C9-F08BFBEB6935}" destId="{3582445C-A017-41D3-99D3-5D76F96A29DB}" srcOrd="0" destOrd="0" presId="urn:microsoft.com/office/officeart/2008/layout/IncreasingCircleProcess"/>
    <dgm:cxn modelId="{897CB42A-A3B0-4636-B1AD-3E053A87330B}" srcId="{2AA9DD23-0262-48D6-835C-7FE44B1FFA7C}" destId="{B0BF2C72-7A18-467F-9139-AE9EC1BBBDAA}" srcOrd="2" destOrd="0" parTransId="{F4564703-49EA-4C44-9913-188B9F61E32E}" sibTransId="{8A51A8B5-F719-4BD7-AD78-36B6891FD597}"/>
    <dgm:cxn modelId="{D90E9F79-1F26-4C27-99DC-094F3256DF50}" srcId="{661EE126-76DC-43D2-8A6A-F807C23EA50B}" destId="{19571C08-8083-4C65-914A-4E1DF413A306}" srcOrd="2" destOrd="0" parTransId="{48058A9D-F4A0-4064-A80F-FEE94188158A}" sibTransId="{A79BB8BB-3D86-4889-9488-8183D5C0EBB2}"/>
    <dgm:cxn modelId="{E6A1BD32-30B5-4F75-95EF-41037EBD166E}" srcId="{661EE126-76DC-43D2-8A6A-F807C23EA50B}" destId="{2AA9DD23-0262-48D6-835C-7FE44B1FFA7C}" srcOrd="0" destOrd="0" parTransId="{B4ACA48A-3859-4C46-AA01-1AFADBC609B0}" sibTransId="{AE604842-2A76-41DF-B700-838AFF58DF1B}"/>
    <dgm:cxn modelId="{04AB4A71-D4CA-497C-9570-335A2EF54355}" srcId="{AA0408DE-9264-4788-9019-FCF481D27F36}" destId="{2062E373-8EEA-4DF6-B960-FCDB90DA8DA1}" srcOrd="2" destOrd="0" parTransId="{6B6496D1-099B-445A-9343-CD0D997A926B}" sibTransId="{172EB695-8B92-4AA1-9126-F5F96C7FDEF6}"/>
    <dgm:cxn modelId="{27984804-69F2-4F3D-B07D-00CA4499F78C}" type="presParOf" srcId="{C900463F-6F33-43D9-93E8-2FFEBA62FACD}" destId="{5265D12C-B5CF-4E17-BC2B-C663A471F8D8}" srcOrd="0" destOrd="0" presId="urn:microsoft.com/office/officeart/2008/layout/IncreasingCircleProcess"/>
    <dgm:cxn modelId="{45838667-008E-46BB-AE91-1684EE055336}" type="presParOf" srcId="{5265D12C-B5CF-4E17-BC2B-C663A471F8D8}" destId="{27F6C3D6-2938-4553-AAAF-95378310CBC2}" srcOrd="0" destOrd="0" presId="urn:microsoft.com/office/officeart/2008/layout/IncreasingCircleProcess"/>
    <dgm:cxn modelId="{85F9ADB3-16F7-43B9-A58B-B162785DBE30}" type="presParOf" srcId="{5265D12C-B5CF-4E17-BC2B-C663A471F8D8}" destId="{7F71D089-5E80-4FBE-9D53-9FEEC3B505F3}" srcOrd="1" destOrd="0" presId="urn:microsoft.com/office/officeart/2008/layout/IncreasingCircleProcess"/>
    <dgm:cxn modelId="{EC25A73A-07A5-469D-B0FD-F76B20BC999C}" type="presParOf" srcId="{5265D12C-B5CF-4E17-BC2B-C663A471F8D8}" destId="{BC9A8ECC-CE1B-4A64-95FF-5A3BA0AB4FA8}" srcOrd="2" destOrd="0" presId="urn:microsoft.com/office/officeart/2008/layout/IncreasingCircleProcess"/>
    <dgm:cxn modelId="{AC499BAD-98D5-46B6-BD64-FEE8E76003A0}" type="presParOf" srcId="{5265D12C-B5CF-4E17-BC2B-C663A471F8D8}" destId="{A45EAD42-3AC9-4C1F-A899-049BBE0F92D7}" srcOrd="3" destOrd="0" presId="urn:microsoft.com/office/officeart/2008/layout/IncreasingCircleProcess"/>
    <dgm:cxn modelId="{F02671C2-A788-4560-9B49-00B71045EB86}" type="presParOf" srcId="{C900463F-6F33-43D9-93E8-2FFEBA62FACD}" destId="{C2DD9E11-6CD5-4A17-B6AC-3420B7FDED0D}" srcOrd="1" destOrd="0" presId="urn:microsoft.com/office/officeart/2008/layout/IncreasingCircleProcess"/>
    <dgm:cxn modelId="{9E1536B2-E9E3-4461-A39E-6B3FD8371F3C}" type="presParOf" srcId="{C900463F-6F33-43D9-93E8-2FFEBA62FACD}" destId="{9B599AE5-3946-4109-8E49-9C72207C2A9F}" srcOrd="2" destOrd="0" presId="urn:microsoft.com/office/officeart/2008/layout/IncreasingCircleProcess"/>
    <dgm:cxn modelId="{5B79B9D7-707B-414C-A3AF-997A87B7E504}" type="presParOf" srcId="{9B599AE5-3946-4109-8E49-9C72207C2A9F}" destId="{53A16857-543F-4B9D-90A3-C712E274CDAF}" srcOrd="0" destOrd="0" presId="urn:microsoft.com/office/officeart/2008/layout/IncreasingCircleProcess"/>
    <dgm:cxn modelId="{50AD10A3-6BE0-426F-B65E-1CCB4FFCC1CA}" type="presParOf" srcId="{9B599AE5-3946-4109-8E49-9C72207C2A9F}" destId="{926381BB-06EC-4426-B351-DEC4ADFE1678}" srcOrd="1" destOrd="0" presId="urn:microsoft.com/office/officeart/2008/layout/IncreasingCircleProcess"/>
    <dgm:cxn modelId="{9DFC9C52-3FFF-467B-A37F-0F319C712F68}" type="presParOf" srcId="{9B599AE5-3946-4109-8E49-9C72207C2A9F}" destId="{3A081603-AB22-4C79-AB8A-0F5413C0287A}" srcOrd="2" destOrd="0" presId="urn:microsoft.com/office/officeart/2008/layout/IncreasingCircleProcess"/>
    <dgm:cxn modelId="{839DFA6C-1110-4A60-8F35-19E158FD499A}" type="presParOf" srcId="{9B599AE5-3946-4109-8E49-9C72207C2A9F}" destId="{CDBB6CC7-2AFF-4C63-AAD1-FA02AFACA332}" srcOrd="3" destOrd="0" presId="urn:microsoft.com/office/officeart/2008/layout/IncreasingCircleProcess"/>
    <dgm:cxn modelId="{9D0F1726-0118-46E8-9A4F-964560D10308}" type="presParOf" srcId="{C900463F-6F33-43D9-93E8-2FFEBA62FACD}" destId="{10FA19C8-8CF1-4631-88B1-CDE7766904DB}" srcOrd="3" destOrd="0" presId="urn:microsoft.com/office/officeart/2008/layout/IncreasingCircleProcess"/>
    <dgm:cxn modelId="{1B25BA62-DD7D-4B54-AE75-4D8D8A27FF82}" type="presParOf" srcId="{C900463F-6F33-43D9-93E8-2FFEBA62FACD}" destId="{6551BC62-9168-4976-B54F-C66FEF0E55DE}" srcOrd="4" destOrd="0" presId="urn:microsoft.com/office/officeart/2008/layout/IncreasingCircleProcess"/>
    <dgm:cxn modelId="{9579E594-99CB-4CD6-AFB9-35457583C41A}" type="presParOf" srcId="{6551BC62-9168-4976-B54F-C66FEF0E55DE}" destId="{A68E07C0-A537-460A-AB0D-825B817412A5}" srcOrd="0" destOrd="0" presId="urn:microsoft.com/office/officeart/2008/layout/IncreasingCircleProcess"/>
    <dgm:cxn modelId="{B6393BEB-A8CA-4D56-A17C-F846240174EC}" type="presParOf" srcId="{6551BC62-9168-4976-B54F-C66FEF0E55DE}" destId="{330E9BA1-C33C-43BD-B06E-7EAED3276F60}" srcOrd="1" destOrd="0" presId="urn:microsoft.com/office/officeart/2008/layout/IncreasingCircleProcess"/>
    <dgm:cxn modelId="{BA6D6ED7-D52B-4F79-B801-BFC2B230C635}" type="presParOf" srcId="{6551BC62-9168-4976-B54F-C66FEF0E55DE}" destId="{3582445C-A017-41D3-99D3-5D76F96A29DB}" srcOrd="2" destOrd="0" presId="urn:microsoft.com/office/officeart/2008/layout/IncreasingCircleProcess"/>
    <dgm:cxn modelId="{3CEDCA08-A07A-4AA1-86F9-6894A09EBDDB}" type="presParOf" srcId="{6551BC62-9168-4976-B54F-C66FEF0E55DE}" destId="{EC1837EB-C680-4108-93D5-7FD707BEC9F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02D7D-ABD7-47D2-84BA-CB92863FD2E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B01368-24A5-451A-8CFE-B5D6261C396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0DC501B-8654-4DA5-9E11-4514845B87FD}" type="parTrans" cxnId="{DC5D6FA2-158E-49C6-9831-52EBDB0BACBF}">
      <dgm:prSet/>
      <dgm:spPr/>
      <dgm:t>
        <a:bodyPr/>
        <a:lstStyle/>
        <a:p>
          <a:endParaRPr lang="ru-RU"/>
        </a:p>
      </dgm:t>
    </dgm:pt>
    <dgm:pt modelId="{F84BE9C3-C2BE-4DB0-97EE-4AF5DA083C26}" type="sibTrans" cxnId="{DC5D6FA2-158E-49C6-9831-52EBDB0BACBF}">
      <dgm:prSet/>
      <dgm:spPr/>
      <dgm:t>
        <a:bodyPr/>
        <a:lstStyle/>
        <a:p>
          <a:endParaRPr lang="ru-RU"/>
        </a:p>
      </dgm:t>
    </dgm:pt>
    <dgm:pt modelId="{66E7AB4E-3537-410C-ADC6-D4819EF653A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818B36E-0CC5-4B40-9D47-0B02CF8970D8}" type="parTrans" cxnId="{AA408AA0-962B-4CC8-8700-D2F754F26420}">
      <dgm:prSet/>
      <dgm:spPr/>
      <dgm:t>
        <a:bodyPr/>
        <a:lstStyle/>
        <a:p>
          <a:endParaRPr lang="ru-RU"/>
        </a:p>
      </dgm:t>
    </dgm:pt>
    <dgm:pt modelId="{621EC72C-D45D-4F51-8718-29A43EE0173C}" type="sibTrans" cxnId="{AA408AA0-962B-4CC8-8700-D2F754F26420}">
      <dgm:prSet/>
      <dgm:spPr/>
      <dgm:t>
        <a:bodyPr/>
        <a:lstStyle/>
        <a:p>
          <a:endParaRPr lang="ru-RU"/>
        </a:p>
      </dgm:t>
    </dgm:pt>
    <dgm:pt modelId="{68A29465-D05F-4A73-86D3-48224D6DDE09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E5B11B5-9ED0-43B2-B3D4-E772199BA458}" type="parTrans" cxnId="{9F3B79F6-4F6A-493D-A2EB-3CB5966AD067}">
      <dgm:prSet/>
      <dgm:spPr/>
      <dgm:t>
        <a:bodyPr/>
        <a:lstStyle/>
        <a:p>
          <a:endParaRPr lang="ru-RU"/>
        </a:p>
      </dgm:t>
    </dgm:pt>
    <dgm:pt modelId="{342E3BA9-972C-4BBF-BF8B-77319CECEB13}" type="sibTrans" cxnId="{9F3B79F6-4F6A-493D-A2EB-3CB5966AD067}">
      <dgm:prSet/>
      <dgm:spPr/>
      <dgm:t>
        <a:bodyPr/>
        <a:lstStyle/>
        <a:p>
          <a:endParaRPr lang="ru-RU"/>
        </a:p>
      </dgm:t>
    </dgm:pt>
    <dgm:pt modelId="{2CD4E813-5FBF-49A8-846F-E18AAF7EB72D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E0BABBE-C939-468E-A303-038ED954A812}" type="parTrans" cxnId="{8177676F-A0B8-4D58-9281-EE4582666B36}">
      <dgm:prSet/>
      <dgm:spPr/>
      <dgm:t>
        <a:bodyPr/>
        <a:lstStyle/>
        <a:p>
          <a:endParaRPr lang="ru-RU"/>
        </a:p>
      </dgm:t>
    </dgm:pt>
    <dgm:pt modelId="{05BBBA94-24F8-4FFE-9ABB-8F13FC68E48A}" type="sibTrans" cxnId="{8177676F-A0B8-4D58-9281-EE4582666B36}">
      <dgm:prSet/>
      <dgm:spPr/>
      <dgm:t>
        <a:bodyPr/>
        <a:lstStyle/>
        <a:p>
          <a:endParaRPr lang="ru-RU"/>
        </a:p>
      </dgm:t>
    </dgm:pt>
    <dgm:pt modelId="{4837832E-84EE-4496-9ABE-25324B58657E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0425EC5-1BC7-4B7A-BD1A-1FE32E1464F1}" type="parTrans" cxnId="{B7AFE081-A823-435A-939E-78BF14313BF3}">
      <dgm:prSet/>
      <dgm:spPr/>
      <dgm:t>
        <a:bodyPr/>
        <a:lstStyle/>
        <a:p>
          <a:endParaRPr lang="ru-RU"/>
        </a:p>
      </dgm:t>
    </dgm:pt>
    <dgm:pt modelId="{42B7A985-54BC-45C9-8F37-AA724F856532}" type="sibTrans" cxnId="{B7AFE081-A823-435A-939E-78BF14313BF3}">
      <dgm:prSet/>
      <dgm:spPr/>
      <dgm:t>
        <a:bodyPr/>
        <a:lstStyle/>
        <a:p>
          <a:endParaRPr lang="ru-RU"/>
        </a:p>
      </dgm:t>
    </dgm:pt>
    <dgm:pt modelId="{4C7B42CE-5A86-443F-9EF0-9FA7623EB21B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B3003C-4078-457D-B65A-0A5B71CFB121}" type="parTrans" cxnId="{C7E68968-1209-4D03-AFE8-70C0C37E7F1B}">
      <dgm:prSet/>
      <dgm:spPr/>
      <dgm:t>
        <a:bodyPr/>
        <a:lstStyle/>
        <a:p>
          <a:endParaRPr lang="ru-RU"/>
        </a:p>
      </dgm:t>
    </dgm:pt>
    <dgm:pt modelId="{5898CB46-0B8F-4C5B-B689-E148ACBB15D2}" type="sibTrans" cxnId="{C7E68968-1209-4D03-AFE8-70C0C37E7F1B}">
      <dgm:prSet/>
      <dgm:spPr/>
      <dgm:t>
        <a:bodyPr/>
        <a:lstStyle/>
        <a:p>
          <a:endParaRPr lang="ru-RU"/>
        </a:p>
      </dgm:t>
    </dgm:pt>
    <dgm:pt modelId="{DC197E23-7832-486C-9797-400AA7919E41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12188F-A28F-435D-8929-46E85E986D15}" type="parTrans" cxnId="{CB70EA8B-8CBC-4BAC-A3A6-16D126739733}">
      <dgm:prSet/>
      <dgm:spPr/>
      <dgm:t>
        <a:bodyPr/>
        <a:lstStyle/>
        <a:p>
          <a:endParaRPr lang="ru-RU"/>
        </a:p>
      </dgm:t>
    </dgm:pt>
    <dgm:pt modelId="{5C220040-0166-40F1-9B61-580695268A2E}" type="sibTrans" cxnId="{CB70EA8B-8CBC-4BAC-A3A6-16D126739733}">
      <dgm:prSet/>
      <dgm:spPr/>
      <dgm:t>
        <a:bodyPr/>
        <a:lstStyle/>
        <a:p>
          <a:endParaRPr lang="ru-RU"/>
        </a:p>
      </dgm:t>
    </dgm:pt>
    <dgm:pt modelId="{4F0FD2EA-44F0-4987-B24B-57617840FEC1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7351C0-FDB6-424E-AB7C-FA3650ED177A}" type="parTrans" cxnId="{754B5CB8-5394-4161-8A03-1F28F9D18FC2}">
      <dgm:prSet/>
      <dgm:spPr/>
      <dgm:t>
        <a:bodyPr/>
        <a:lstStyle/>
        <a:p>
          <a:endParaRPr lang="ru-RU"/>
        </a:p>
      </dgm:t>
    </dgm:pt>
    <dgm:pt modelId="{9946CF90-EB19-4365-BC58-BF9EFEC4461F}" type="sibTrans" cxnId="{754B5CB8-5394-4161-8A03-1F28F9D18FC2}">
      <dgm:prSet/>
      <dgm:spPr/>
      <dgm:t>
        <a:bodyPr/>
        <a:lstStyle/>
        <a:p>
          <a:endParaRPr lang="ru-RU"/>
        </a:p>
      </dgm:t>
    </dgm:pt>
    <dgm:pt modelId="{5191676C-44B2-4703-87C5-3243D99F7411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233317-3CBB-4A96-B08F-890B6CB27A4B}" type="parTrans" cxnId="{2C5CC105-D432-48CD-BADF-1E52BDBDFC70}">
      <dgm:prSet/>
      <dgm:spPr/>
      <dgm:t>
        <a:bodyPr/>
        <a:lstStyle/>
        <a:p>
          <a:endParaRPr lang="ru-RU"/>
        </a:p>
      </dgm:t>
    </dgm:pt>
    <dgm:pt modelId="{F00D068E-2ECA-4A7C-9CCB-96F1247A469A}" type="sibTrans" cxnId="{2C5CC105-D432-48CD-BADF-1E52BDBDFC70}">
      <dgm:prSet/>
      <dgm:spPr/>
      <dgm:t>
        <a:bodyPr/>
        <a:lstStyle/>
        <a:p>
          <a:endParaRPr lang="ru-RU"/>
        </a:p>
      </dgm:t>
    </dgm:pt>
    <dgm:pt modelId="{FD3147E1-8406-4BB2-93AB-E86E488D1650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12C6F8-3930-4E4F-855A-0113EB4D3C1C}" type="parTrans" cxnId="{3259CEA1-0C57-4CA0-BDE6-796CBBE5B572}">
      <dgm:prSet/>
      <dgm:spPr/>
      <dgm:t>
        <a:bodyPr/>
        <a:lstStyle/>
        <a:p>
          <a:endParaRPr lang="ru-RU"/>
        </a:p>
      </dgm:t>
    </dgm:pt>
    <dgm:pt modelId="{1EEDAF43-6843-461B-A1F6-C414336D8765}" type="sibTrans" cxnId="{3259CEA1-0C57-4CA0-BDE6-796CBBE5B572}">
      <dgm:prSet/>
      <dgm:spPr/>
      <dgm:t>
        <a:bodyPr/>
        <a:lstStyle/>
        <a:p>
          <a:endParaRPr lang="ru-RU"/>
        </a:p>
      </dgm:t>
    </dgm:pt>
    <dgm:pt modelId="{B71631B3-FA42-46B1-B72E-3CC775E0A714}" type="pres">
      <dgm:prSet presAssocID="{27102D7D-ABD7-47D2-84BA-CB92863FD2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A94452-DEA0-43DE-8144-91473ABC64A0}" type="pres">
      <dgm:prSet presAssocID="{E4B01368-24A5-451A-8CFE-B5D6261C396A}" presName="centerShape" presStyleLbl="node0" presStyleIdx="0" presStyleCnt="1" custScaleX="108147" custScaleY="108147" custLinFactNeighborX="149" custLinFactNeighborY="149"/>
      <dgm:spPr/>
      <dgm:t>
        <a:bodyPr/>
        <a:lstStyle/>
        <a:p>
          <a:endParaRPr lang="ru-RU"/>
        </a:p>
      </dgm:t>
    </dgm:pt>
    <dgm:pt modelId="{E32455A2-DB0B-4E55-B325-92DADBCA1605}" type="pres">
      <dgm:prSet presAssocID="{7818B36E-0CC5-4B40-9D47-0B02CF8970D8}" presName="parTrans" presStyleLbl="sibTrans2D1" presStyleIdx="0" presStyleCnt="9"/>
      <dgm:spPr/>
      <dgm:t>
        <a:bodyPr/>
        <a:lstStyle/>
        <a:p>
          <a:endParaRPr lang="ru-RU"/>
        </a:p>
      </dgm:t>
    </dgm:pt>
    <dgm:pt modelId="{E40C8E11-1433-4B32-9BF6-DB3E395C59FD}" type="pres">
      <dgm:prSet presAssocID="{7818B36E-0CC5-4B40-9D47-0B02CF8970D8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528F576F-4487-4476-B0BF-68DE8C6A13DD}" type="pres">
      <dgm:prSet presAssocID="{66E7AB4E-3537-410C-ADC6-D4819EF653A2}" presName="node" presStyleLbl="node1" presStyleIdx="0" presStyleCnt="9" custScaleX="120164" custScaleY="12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01309-A364-4945-AF35-B3A41658FF71}" type="pres">
      <dgm:prSet presAssocID="{8E5B11B5-9ED0-43B2-B3D4-E772199BA458}" presName="parTrans" presStyleLbl="sibTrans2D1" presStyleIdx="1" presStyleCnt="9"/>
      <dgm:spPr/>
      <dgm:t>
        <a:bodyPr/>
        <a:lstStyle/>
        <a:p>
          <a:endParaRPr lang="ru-RU"/>
        </a:p>
      </dgm:t>
    </dgm:pt>
    <dgm:pt modelId="{47811731-EBFC-4E5A-945A-C87BF50B8EC1}" type="pres">
      <dgm:prSet presAssocID="{8E5B11B5-9ED0-43B2-B3D4-E772199BA458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EC30C1BC-D937-49D0-BBF5-C9422E0D39BA}" type="pres">
      <dgm:prSet presAssocID="{68A29465-D05F-4A73-86D3-48224D6DDE09}" presName="node" presStyleLbl="node1" presStyleIdx="1" presStyleCnt="9" custScaleX="120164" custScaleY="12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B3F89-5923-4EBE-8A67-9D04A41F3158}" type="pres">
      <dgm:prSet presAssocID="{4E0BABBE-C939-468E-A303-038ED954A812}" presName="parTrans" presStyleLbl="sibTrans2D1" presStyleIdx="2" presStyleCnt="9"/>
      <dgm:spPr/>
      <dgm:t>
        <a:bodyPr/>
        <a:lstStyle/>
        <a:p>
          <a:endParaRPr lang="ru-RU"/>
        </a:p>
      </dgm:t>
    </dgm:pt>
    <dgm:pt modelId="{D064EFAD-E413-4CEA-B2EA-8FDC0351C8CE}" type="pres">
      <dgm:prSet presAssocID="{4E0BABBE-C939-468E-A303-038ED954A812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C93CE47-E797-4497-AE5A-AF5438F4616F}" type="pres">
      <dgm:prSet presAssocID="{2CD4E813-5FBF-49A8-846F-E18AAF7EB72D}" presName="node" presStyleLbl="node1" presStyleIdx="2" presStyleCnt="9" custScaleX="120164" custScaleY="12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E11A6-79BE-4663-8B37-4BA0674BC361}" type="pres">
      <dgm:prSet presAssocID="{20233317-3CBB-4A96-B08F-890B6CB27A4B}" presName="parTrans" presStyleLbl="sibTrans2D1" presStyleIdx="3" presStyleCnt="9"/>
      <dgm:spPr/>
      <dgm:t>
        <a:bodyPr/>
        <a:lstStyle/>
        <a:p>
          <a:endParaRPr lang="ru-RU"/>
        </a:p>
      </dgm:t>
    </dgm:pt>
    <dgm:pt modelId="{0FB09421-86BE-4BE8-ADFC-A19BA60A1046}" type="pres">
      <dgm:prSet presAssocID="{20233317-3CBB-4A96-B08F-890B6CB27A4B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755D7C93-4EE2-4E93-8D38-F97A74E19DFB}" type="pres">
      <dgm:prSet presAssocID="{5191676C-44B2-4703-87C5-3243D99F7411}" presName="node" presStyleLbl="node1" presStyleIdx="3" presStyleCnt="9" custScaleX="120164" custScaleY="12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737F2-FC07-4275-B721-6A006E83C541}" type="pres">
      <dgm:prSet presAssocID="{A0425EC5-1BC7-4B7A-BD1A-1FE32E1464F1}" presName="parTrans" presStyleLbl="sibTrans2D1" presStyleIdx="4" presStyleCnt="9"/>
      <dgm:spPr/>
      <dgm:t>
        <a:bodyPr/>
        <a:lstStyle/>
        <a:p>
          <a:endParaRPr lang="ru-RU"/>
        </a:p>
      </dgm:t>
    </dgm:pt>
    <dgm:pt modelId="{0B5F38AF-B2F9-4A27-B7D6-F3FCD2EA1F77}" type="pres">
      <dgm:prSet presAssocID="{A0425EC5-1BC7-4B7A-BD1A-1FE32E1464F1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A3A3ACA3-C205-4603-B691-8210A9A1FA07}" type="pres">
      <dgm:prSet presAssocID="{4837832E-84EE-4496-9ABE-25324B58657E}" presName="node" presStyleLbl="node1" presStyleIdx="4" presStyleCnt="9" custScaleX="120164" custScaleY="12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416D1-CC82-4D79-8880-148C368DC79C}" type="pres">
      <dgm:prSet presAssocID="{BA12C6F8-3930-4E4F-855A-0113EB4D3C1C}" presName="parTrans" presStyleLbl="sibTrans2D1" presStyleIdx="5" presStyleCnt="9"/>
      <dgm:spPr/>
      <dgm:t>
        <a:bodyPr/>
        <a:lstStyle/>
        <a:p>
          <a:endParaRPr lang="ru-RU"/>
        </a:p>
      </dgm:t>
    </dgm:pt>
    <dgm:pt modelId="{687F02FA-7FD3-4770-810B-238900DBB759}" type="pres">
      <dgm:prSet presAssocID="{BA12C6F8-3930-4E4F-855A-0113EB4D3C1C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C75831D9-8EE7-4C15-8FC0-07CC604FB513}" type="pres">
      <dgm:prSet presAssocID="{FD3147E1-8406-4BB2-93AB-E86E488D1650}" presName="node" presStyleLbl="node1" presStyleIdx="5" presStyleCnt="9" custScaleX="125684" custScaleY="119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C10D1-D4DC-47B6-B72E-57435B696F90}" type="pres">
      <dgm:prSet presAssocID="{99B3003C-4078-457D-B65A-0A5B71CFB121}" presName="parTrans" presStyleLbl="sibTrans2D1" presStyleIdx="6" presStyleCnt="9"/>
      <dgm:spPr/>
      <dgm:t>
        <a:bodyPr/>
        <a:lstStyle/>
        <a:p>
          <a:endParaRPr lang="ru-RU"/>
        </a:p>
      </dgm:t>
    </dgm:pt>
    <dgm:pt modelId="{B7CFD026-B5B2-4BBC-A91B-ADC094A9413F}" type="pres">
      <dgm:prSet presAssocID="{99B3003C-4078-457D-B65A-0A5B71CFB121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77AAF474-78C4-4793-AF24-5096CCF90DD7}" type="pres">
      <dgm:prSet presAssocID="{4C7B42CE-5A86-443F-9EF0-9FA7623EB21B}" presName="node" presStyleLbl="node1" presStyleIdx="6" presStyleCnt="9" custScaleX="120164" custScaleY="12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B482E-C1C7-4659-BC0B-D249AFD6F8E9}" type="pres">
      <dgm:prSet presAssocID="{6D12188F-A28F-435D-8929-46E85E986D15}" presName="parTrans" presStyleLbl="sibTrans2D1" presStyleIdx="7" presStyleCnt="9"/>
      <dgm:spPr/>
      <dgm:t>
        <a:bodyPr/>
        <a:lstStyle/>
        <a:p>
          <a:endParaRPr lang="ru-RU"/>
        </a:p>
      </dgm:t>
    </dgm:pt>
    <dgm:pt modelId="{5C2DB83E-58EC-4CF2-A821-A3180BADCA8B}" type="pres">
      <dgm:prSet presAssocID="{6D12188F-A28F-435D-8929-46E85E986D15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1C2899A1-E9D8-4699-87E4-FE5B99AC4C32}" type="pres">
      <dgm:prSet presAssocID="{DC197E23-7832-486C-9797-400AA7919E41}" presName="node" presStyleLbl="node1" presStyleIdx="7" presStyleCnt="9" custScaleX="120164" custScaleY="12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0A776-246B-4B2A-A0CA-687D2A40B573}" type="pres">
      <dgm:prSet presAssocID="{C27351C0-FDB6-424E-AB7C-FA3650ED177A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F116B68-DDEF-42D5-8805-C06E43D7FFF0}" type="pres">
      <dgm:prSet presAssocID="{C27351C0-FDB6-424E-AB7C-FA3650ED177A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49EA318A-E83C-4964-B094-DC3CDC70BF66}" type="pres">
      <dgm:prSet presAssocID="{4F0FD2EA-44F0-4987-B24B-57617840FEC1}" presName="node" presStyleLbl="node1" presStyleIdx="8" presStyleCnt="9" custScaleX="120164" custScaleY="12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CE1150-E356-4F3A-9775-B68B54386DD6}" type="presOf" srcId="{4F0FD2EA-44F0-4987-B24B-57617840FEC1}" destId="{49EA318A-E83C-4964-B094-DC3CDC70BF66}" srcOrd="0" destOrd="0" presId="urn:microsoft.com/office/officeart/2005/8/layout/radial5"/>
    <dgm:cxn modelId="{AC895E3A-2BC4-4B45-ADDE-54BDB0883B79}" type="presOf" srcId="{66E7AB4E-3537-410C-ADC6-D4819EF653A2}" destId="{528F576F-4487-4476-B0BF-68DE8C6A13DD}" srcOrd="0" destOrd="0" presId="urn:microsoft.com/office/officeart/2005/8/layout/radial5"/>
    <dgm:cxn modelId="{754B5CB8-5394-4161-8A03-1F28F9D18FC2}" srcId="{E4B01368-24A5-451A-8CFE-B5D6261C396A}" destId="{4F0FD2EA-44F0-4987-B24B-57617840FEC1}" srcOrd="8" destOrd="0" parTransId="{C27351C0-FDB6-424E-AB7C-FA3650ED177A}" sibTransId="{9946CF90-EB19-4365-BC58-BF9EFEC4461F}"/>
    <dgm:cxn modelId="{2B798C4C-4FD2-4FF8-A3C0-D920EBBAFE01}" type="presOf" srcId="{E4B01368-24A5-451A-8CFE-B5D6261C396A}" destId="{BDA94452-DEA0-43DE-8144-91473ABC64A0}" srcOrd="0" destOrd="0" presId="urn:microsoft.com/office/officeart/2005/8/layout/radial5"/>
    <dgm:cxn modelId="{9F3B79F6-4F6A-493D-A2EB-3CB5966AD067}" srcId="{E4B01368-24A5-451A-8CFE-B5D6261C396A}" destId="{68A29465-D05F-4A73-86D3-48224D6DDE09}" srcOrd="1" destOrd="0" parTransId="{8E5B11B5-9ED0-43B2-B3D4-E772199BA458}" sibTransId="{342E3BA9-972C-4BBF-BF8B-77319CECEB13}"/>
    <dgm:cxn modelId="{0F0635B3-F9F7-4242-B70C-ED6161DB4249}" type="presOf" srcId="{99B3003C-4078-457D-B65A-0A5B71CFB121}" destId="{B7CFD026-B5B2-4BBC-A91B-ADC094A9413F}" srcOrd="1" destOrd="0" presId="urn:microsoft.com/office/officeart/2005/8/layout/radial5"/>
    <dgm:cxn modelId="{DC5D6FA2-158E-49C6-9831-52EBDB0BACBF}" srcId="{27102D7D-ABD7-47D2-84BA-CB92863FD2E6}" destId="{E4B01368-24A5-451A-8CFE-B5D6261C396A}" srcOrd="0" destOrd="0" parTransId="{50DC501B-8654-4DA5-9E11-4514845B87FD}" sibTransId="{F84BE9C3-C2BE-4DB0-97EE-4AF5DA083C26}"/>
    <dgm:cxn modelId="{82CF3098-22EB-4985-AA83-52B7CB57E739}" type="presOf" srcId="{7818B36E-0CC5-4B40-9D47-0B02CF8970D8}" destId="{E40C8E11-1433-4B32-9BF6-DB3E395C59FD}" srcOrd="1" destOrd="0" presId="urn:microsoft.com/office/officeart/2005/8/layout/radial5"/>
    <dgm:cxn modelId="{09BA2D79-E2DD-4EBF-94F6-2C50D951A242}" type="presOf" srcId="{4E0BABBE-C939-468E-A303-038ED954A812}" destId="{D064EFAD-E413-4CEA-B2EA-8FDC0351C8CE}" srcOrd="1" destOrd="0" presId="urn:microsoft.com/office/officeart/2005/8/layout/radial5"/>
    <dgm:cxn modelId="{2E7DF352-3E77-42B1-9498-24BA2D9D3A07}" type="presOf" srcId="{20233317-3CBB-4A96-B08F-890B6CB27A4B}" destId="{0FB09421-86BE-4BE8-ADFC-A19BA60A1046}" srcOrd="1" destOrd="0" presId="urn:microsoft.com/office/officeart/2005/8/layout/radial5"/>
    <dgm:cxn modelId="{047DCFE9-D21E-478F-9188-CFA06ABB91D0}" type="presOf" srcId="{7818B36E-0CC5-4B40-9D47-0B02CF8970D8}" destId="{E32455A2-DB0B-4E55-B325-92DADBCA1605}" srcOrd="0" destOrd="0" presId="urn:microsoft.com/office/officeart/2005/8/layout/radial5"/>
    <dgm:cxn modelId="{CB70EA8B-8CBC-4BAC-A3A6-16D126739733}" srcId="{E4B01368-24A5-451A-8CFE-B5D6261C396A}" destId="{DC197E23-7832-486C-9797-400AA7919E41}" srcOrd="7" destOrd="0" parTransId="{6D12188F-A28F-435D-8929-46E85E986D15}" sibTransId="{5C220040-0166-40F1-9B61-580695268A2E}"/>
    <dgm:cxn modelId="{6653A94B-5AAF-4824-9575-909F85AA53A6}" type="presOf" srcId="{BA12C6F8-3930-4E4F-855A-0113EB4D3C1C}" destId="{687F02FA-7FD3-4770-810B-238900DBB759}" srcOrd="1" destOrd="0" presId="urn:microsoft.com/office/officeart/2005/8/layout/radial5"/>
    <dgm:cxn modelId="{6C14EED8-A527-4A82-9A97-423A1AC3276F}" type="presOf" srcId="{8E5B11B5-9ED0-43B2-B3D4-E772199BA458}" destId="{47811731-EBFC-4E5A-945A-C87BF50B8EC1}" srcOrd="1" destOrd="0" presId="urn:microsoft.com/office/officeart/2005/8/layout/radial5"/>
    <dgm:cxn modelId="{3C10B73A-B62D-4992-96FD-1CDF333797CE}" type="presOf" srcId="{8E5B11B5-9ED0-43B2-B3D4-E772199BA458}" destId="{39D01309-A364-4945-AF35-B3A41658FF71}" srcOrd="0" destOrd="0" presId="urn:microsoft.com/office/officeart/2005/8/layout/radial5"/>
    <dgm:cxn modelId="{FA094D96-5DA3-4E5B-A6D1-AC1367F9C5D3}" type="presOf" srcId="{DC197E23-7832-486C-9797-400AA7919E41}" destId="{1C2899A1-E9D8-4699-87E4-FE5B99AC4C32}" srcOrd="0" destOrd="0" presId="urn:microsoft.com/office/officeart/2005/8/layout/radial5"/>
    <dgm:cxn modelId="{8177676F-A0B8-4D58-9281-EE4582666B36}" srcId="{E4B01368-24A5-451A-8CFE-B5D6261C396A}" destId="{2CD4E813-5FBF-49A8-846F-E18AAF7EB72D}" srcOrd="2" destOrd="0" parTransId="{4E0BABBE-C939-468E-A303-038ED954A812}" sibTransId="{05BBBA94-24F8-4FFE-9ABB-8F13FC68E48A}"/>
    <dgm:cxn modelId="{32514C04-1683-48CF-A16C-C0949BB1A751}" type="presOf" srcId="{C27351C0-FDB6-424E-AB7C-FA3650ED177A}" destId="{8950A776-246B-4B2A-A0CA-687D2A40B573}" srcOrd="0" destOrd="0" presId="urn:microsoft.com/office/officeart/2005/8/layout/radial5"/>
    <dgm:cxn modelId="{95DC87B8-9DBB-48A5-9D7A-38073C0246FB}" type="presOf" srcId="{A0425EC5-1BC7-4B7A-BD1A-1FE32E1464F1}" destId="{3A9737F2-FC07-4275-B721-6A006E83C541}" srcOrd="0" destOrd="0" presId="urn:microsoft.com/office/officeart/2005/8/layout/radial5"/>
    <dgm:cxn modelId="{B7AFE081-A823-435A-939E-78BF14313BF3}" srcId="{E4B01368-24A5-451A-8CFE-B5D6261C396A}" destId="{4837832E-84EE-4496-9ABE-25324B58657E}" srcOrd="4" destOrd="0" parTransId="{A0425EC5-1BC7-4B7A-BD1A-1FE32E1464F1}" sibTransId="{42B7A985-54BC-45C9-8F37-AA724F856532}"/>
    <dgm:cxn modelId="{ECDCF350-614F-4480-A66E-ABF9E9630158}" type="presOf" srcId="{6D12188F-A28F-435D-8929-46E85E986D15}" destId="{5C2DB83E-58EC-4CF2-A821-A3180BADCA8B}" srcOrd="1" destOrd="0" presId="urn:microsoft.com/office/officeart/2005/8/layout/radial5"/>
    <dgm:cxn modelId="{AA408AA0-962B-4CC8-8700-D2F754F26420}" srcId="{E4B01368-24A5-451A-8CFE-B5D6261C396A}" destId="{66E7AB4E-3537-410C-ADC6-D4819EF653A2}" srcOrd="0" destOrd="0" parTransId="{7818B36E-0CC5-4B40-9D47-0B02CF8970D8}" sibTransId="{621EC72C-D45D-4F51-8718-29A43EE0173C}"/>
    <dgm:cxn modelId="{28DDB770-DBB7-4985-87C9-C1FC36236351}" type="presOf" srcId="{4C7B42CE-5A86-443F-9EF0-9FA7623EB21B}" destId="{77AAF474-78C4-4793-AF24-5096CCF90DD7}" srcOrd="0" destOrd="0" presId="urn:microsoft.com/office/officeart/2005/8/layout/radial5"/>
    <dgm:cxn modelId="{97DB69A2-D88A-41A3-9F14-0CE7D3B1D9D9}" type="presOf" srcId="{C27351C0-FDB6-424E-AB7C-FA3650ED177A}" destId="{CF116B68-DDEF-42D5-8805-C06E43D7FFF0}" srcOrd="1" destOrd="0" presId="urn:microsoft.com/office/officeart/2005/8/layout/radial5"/>
    <dgm:cxn modelId="{3E76353E-28BC-407F-844C-6A8FE458571D}" type="presOf" srcId="{20233317-3CBB-4A96-B08F-890B6CB27A4B}" destId="{36EE11A6-79BE-4663-8B37-4BA0674BC361}" srcOrd="0" destOrd="0" presId="urn:microsoft.com/office/officeart/2005/8/layout/radial5"/>
    <dgm:cxn modelId="{3259CEA1-0C57-4CA0-BDE6-796CBBE5B572}" srcId="{E4B01368-24A5-451A-8CFE-B5D6261C396A}" destId="{FD3147E1-8406-4BB2-93AB-E86E488D1650}" srcOrd="5" destOrd="0" parTransId="{BA12C6F8-3930-4E4F-855A-0113EB4D3C1C}" sibTransId="{1EEDAF43-6843-461B-A1F6-C414336D8765}"/>
    <dgm:cxn modelId="{7A111FB0-C912-46AD-8D6C-3D45AD3DBD9F}" type="presOf" srcId="{A0425EC5-1BC7-4B7A-BD1A-1FE32E1464F1}" destId="{0B5F38AF-B2F9-4A27-B7D6-F3FCD2EA1F77}" srcOrd="1" destOrd="0" presId="urn:microsoft.com/office/officeart/2005/8/layout/radial5"/>
    <dgm:cxn modelId="{491C64E9-D549-48F4-B5F2-B1C971FEA726}" type="presOf" srcId="{BA12C6F8-3930-4E4F-855A-0113EB4D3C1C}" destId="{833416D1-CC82-4D79-8880-148C368DC79C}" srcOrd="0" destOrd="0" presId="urn:microsoft.com/office/officeart/2005/8/layout/radial5"/>
    <dgm:cxn modelId="{C7E68968-1209-4D03-AFE8-70C0C37E7F1B}" srcId="{E4B01368-24A5-451A-8CFE-B5D6261C396A}" destId="{4C7B42CE-5A86-443F-9EF0-9FA7623EB21B}" srcOrd="6" destOrd="0" parTransId="{99B3003C-4078-457D-B65A-0A5B71CFB121}" sibTransId="{5898CB46-0B8F-4C5B-B689-E148ACBB15D2}"/>
    <dgm:cxn modelId="{02802F11-E619-497C-BEAA-8B54E59B5BED}" type="presOf" srcId="{6D12188F-A28F-435D-8929-46E85E986D15}" destId="{191B482E-C1C7-4659-BC0B-D249AFD6F8E9}" srcOrd="0" destOrd="0" presId="urn:microsoft.com/office/officeart/2005/8/layout/radial5"/>
    <dgm:cxn modelId="{2C5CC105-D432-48CD-BADF-1E52BDBDFC70}" srcId="{E4B01368-24A5-451A-8CFE-B5D6261C396A}" destId="{5191676C-44B2-4703-87C5-3243D99F7411}" srcOrd="3" destOrd="0" parTransId="{20233317-3CBB-4A96-B08F-890B6CB27A4B}" sibTransId="{F00D068E-2ECA-4A7C-9CCB-96F1247A469A}"/>
    <dgm:cxn modelId="{E50CEEDA-1993-4350-9577-EDE40081E04D}" type="presOf" srcId="{4837832E-84EE-4496-9ABE-25324B58657E}" destId="{A3A3ACA3-C205-4603-B691-8210A9A1FA07}" srcOrd="0" destOrd="0" presId="urn:microsoft.com/office/officeart/2005/8/layout/radial5"/>
    <dgm:cxn modelId="{4B5E92E0-5EBF-433F-9075-14C84DE13E92}" type="presOf" srcId="{99B3003C-4078-457D-B65A-0A5B71CFB121}" destId="{5E5C10D1-D4DC-47B6-B72E-57435B696F90}" srcOrd="0" destOrd="0" presId="urn:microsoft.com/office/officeart/2005/8/layout/radial5"/>
    <dgm:cxn modelId="{BC572934-D6D6-4846-8BAB-948587752139}" type="presOf" srcId="{FD3147E1-8406-4BB2-93AB-E86E488D1650}" destId="{C75831D9-8EE7-4C15-8FC0-07CC604FB513}" srcOrd="0" destOrd="0" presId="urn:microsoft.com/office/officeart/2005/8/layout/radial5"/>
    <dgm:cxn modelId="{F1034D58-CF5D-44B1-8364-49DEB3C58065}" type="presOf" srcId="{27102D7D-ABD7-47D2-84BA-CB92863FD2E6}" destId="{B71631B3-FA42-46B1-B72E-3CC775E0A714}" srcOrd="0" destOrd="0" presId="urn:microsoft.com/office/officeart/2005/8/layout/radial5"/>
    <dgm:cxn modelId="{19F4C6E7-95AF-407F-B4D8-7D9975CC50DC}" type="presOf" srcId="{2CD4E813-5FBF-49A8-846F-E18AAF7EB72D}" destId="{8C93CE47-E797-4497-AE5A-AF5438F4616F}" srcOrd="0" destOrd="0" presId="urn:microsoft.com/office/officeart/2005/8/layout/radial5"/>
    <dgm:cxn modelId="{04FCAA04-4101-454F-A19A-05D73DA4339C}" type="presOf" srcId="{5191676C-44B2-4703-87C5-3243D99F7411}" destId="{755D7C93-4EE2-4E93-8D38-F97A74E19DFB}" srcOrd="0" destOrd="0" presId="urn:microsoft.com/office/officeart/2005/8/layout/radial5"/>
    <dgm:cxn modelId="{FFF830DB-FB2A-431A-8294-03AC1A76EFDE}" type="presOf" srcId="{68A29465-D05F-4A73-86D3-48224D6DDE09}" destId="{EC30C1BC-D937-49D0-BBF5-C9422E0D39BA}" srcOrd="0" destOrd="0" presId="urn:microsoft.com/office/officeart/2005/8/layout/radial5"/>
    <dgm:cxn modelId="{A6353AD4-76BC-407E-A8B1-761ECDFE802B}" type="presOf" srcId="{4E0BABBE-C939-468E-A303-038ED954A812}" destId="{466B3F89-5923-4EBE-8A67-9D04A41F3158}" srcOrd="0" destOrd="0" presId="urn:microsoft.com/office/officeart/2005/8/layout/radial5"/>
    <dgm:cxn modelId="{70AD5770-E767-43C7-ACE9-09B5CA23F844}" type="presParOf" srcId="{B71631B3-FA42-46B1-B72E-3CC775E0A714}" destId="{BDA94452-DEA0-43DE-8144-91473ABC64A0}" srcOrd="0" destOrd="0" presId="urn:microsoft.com/office/officeart/2005/8/layout/radial5"/>
    <dgm:cxn modelId="{CB8DC87A-7548-4352-9F22-E58526D2ED70}" type="presParOf" srcId="{B71631B3-FA42-46B1-B72E-3CC775E0A714}" destId="{E32455A2-DB0B-4E55-B325-92DADBCA1605}" srcOrd="1" destOrd="0" presId="urn:microsoft.com/office/officeart/2005/8/layout/radial5"/>
    <dgm:cxn modelId="{11599DAD-8624-4FA3-8886-E11951B9D8F1}" type="presParOf" srcId="{E32455A2-DB0B-4E55-B325-92DADBCA1605}" destId="{E40C8E11-1433-4B32-9BF6-DB3E395C59FD}" srcOrd="0" destOrd="0" presId="urn:microsoft.com/office/officeart/2005/8/layout/radial5"/>
    <dgm:cxn modelId="{8D30C882-4537-4DC7-ACC9-AD6A21C1DE35}" type="presParOf" srcId="{B71631B3-FA42-46B1-B72E-3CC775E0A714}" destId="{528F576F-4487-4476-B0BF-68DE8C6A13DD}" srcOrd="2" destOrd="0" presId="urn:microsoft.com/office/officeart/2005/8/layout/radial5"/>
    <dgm:cxn modelId="{90C85AFC-F7F4-4865-AA88-A5DA0E67BAB6}" type="presParOf" srcId="{B71631B3-FA42-46B1-B72E-3CC775E0A714}" destId="{39D01309-A364-4945-AF35-B3A41658FF71}" srcOrd="3" destOrd="0" presId="urn:microsoft.com/office/officeart/2005/8/layout/radial5"/>
    <dgm:cxn modelId="{E480A544-8544-438D-A854-AF615EC61A29}" type="presParOf" srcId="{39D01309-A364-4945-AF35-B3A41658FF71}" destId="{47811731-EBFC-4E5A-945A-C87BF50B8EC1}" srcOrd="0" destOrd="0" presId="urn:microsoft.com/office/officeart/2005/8/layout/radial5"/>
    <dgm:cxn modelId="{FA2A7E4B-8FC6-41D0-A2EA-687B85D956BC}" type="presParOf" srcId="{B71631B3-FA42-46B1-B72E-3CC775E0A714}" destId="{EC30C1BC-D937-49D0-BBF5-C9422E0D39BA}" srcOrd="4" destOrd="0" presId="urn:microsoft.com/office/officeart/2005/8/layout/radial5"/>
    <dgm:cxn modelId="{9D2C38E7-4934-43EB-9253-58CC5424774C}" type="presParOf" srcId="{B71631B3-FA42-46B1-B72E-3CC775E0A714}" destId="{466B3F89-5923-4EBE-8A67-9D04A41F3158}" srcOrd="5" destOrd="0" presId="urn:microsoft.com/office/officeart/2005/8/layout/radial5"/>
    <dgm:cxn modelId="{E3E3A76D-B3DE-4D7E-971B-4515E17E79FD}" type="presParOf" srcId="{466B3F89-5923-4EBE-8A67-9D04A41F3158}" destId="{D064EFAD-E413-4CEA-B2EA-8FDC0351C8CE}" srcOrd="0" destOrd="0" presId="urn:microsoft.com/office/officeart/2005/8/layout/radial5"/>
    <dgm:cxn modelId="{5840E65B-CB3C-40FE-86CF-473FEC019885}" type="presParOf" srcId="{B71631B3-FA42-46B1-B72E-3CC775E0A714}" destId="{8C93CE47-E797-4497-AE5A-AF5438F4616F}" srcOrd="6" destOrd="0" presId="urn:microsoft.com/office/officeart/2005/8/layout/radial5"/>
    <dgm:cxn modelId="{5E08A883-8187-4AE9-B01E-4FC09E016EA0}" type="presParOf" srcId="{B71631B3-FA42-46B1-B72E-3CC775E0A714}" destId="{36EE11A6-79BE-4663-8B37-4BA0674BC361}" srcOrd="7" destOrd="0" presId="urn:microsoft.com/office/officeart/2005/8/layout/radial5"/>
    <dgm:cxn modelId="{FAB48C2B-0580-4A24-91A1-B19D9E6BAEB6}" type="presParOf" srcId="{36EE11A6-79BE-4663-8B37-4BA0674BC361}" destId="{0FB09421-86BE-4BE8-ADFC-A19BA60A1046}" srcOrd="0" destOrd="0" presId="urn:microsoft.com/office/officeart/2005/8/layout/radial5"/>
    <dgm:cxn modelId="{36FB2E86-0078-4501-A171-AC225747E8E0}" type="presParOf" srcId="{B71631B3-FA42-46B1-B72E-3CC775E0A714}" destId="{755D7C93-4EE2-4E93-8D38-F97A74E19DFB}" srcOrd="8" destOrd="0" presId="urn:microsoft.com/office/officeart/2005/8/layout/radial5"/>
    <dgm:cxn modelId="{EAE17309-C66D-4B4F-8543-AA08B6FC9B67}" type="presParOf" srcId="{B71631B3-FA42-46B1-B72E-3CC775E0A714}" destId="{3A9737F2-FC07-4275-B721-6A006E83C541}" srcOrd="9" destOrd="0" presId="urn:microsoft.com/office/officeart/2005/8/layout/radial5"/>
    <dgm:cxn modelId="{FDCC2676-F80C-49B1-9D98-6A5EB6C4D5AD}" type="presParOf" srcId="{3A9737F2-FC07-4275-B721-6A006E83C541}" destId="{0B5F38AF-B2F9-4A27-B7D6-F3FCD2EA1F77}" srcOrd="0" destOrd="0" presId="urn:microsoft.com/office/officeart/2005/8/layout/radial5"/>
    <dgm:cxn modelId="{69687428-725E-4EC2-B1A6-6C1972A1E35B}" type="presParOf" srcId="{B71631B3-FA42-46B1-B72E-3CC775E0A714}" destId="{A3A3ACA3-C205-4603-B691-8210A9A1FA07}" srcOrd="10" destOrd="0" presId="urn:microsoft.com/office/officeart/2005/8/layout/radial5"/>
    <dgm:cxn modelId="{3A8FFB62-14A0-42C9-827F-D3FD882BCFA1}" type="presParOf" srcId="{B71631B3-FA42-46B1-B72E-3CC775E0A714}" destId="{833416D1-CC82-4D79-8880-148C368DC79C}" srcOrd="11" destOrd="0" presId="urn:microsoft.com/office/officeart/2005/8/layout/radial5"/>
    <dgm:cxn modelId="{2E657C8D-6A43-4DAF-A863-E65BE530E506}" type="presParOf" srcId="{833416D1-CC82-4D79-8880-148C368DC79C}" destId="{687F02FA-7FD3-4770-810B-238900DBB759}" srcOrd="0" destOrd="0" presId="urn:microsoft.com/office/officeart/2005/8/layout/radial5"/>
    <dgm:cxn modelId="{4D2BA556-A9AB-4E5F-9E05-8CC15C6F669D}" type="presParOf" srcId="{B71631B3-FA42-46B1-B72E-3CC775E0A714}" destId="{C75831D9-8EE7-4C15-8FC0-07CC604FB513}" srcOrd="12" destOrd="0" presId="urn:microsoft.com/office/officeart/2005/8/layout/radial5"/>
    <dgm:cxn modelId="{8D3846EF-9032-4191-B323-F7AAF4ECF2F8}" type="presParOf" srcId="{B71631B3-FA42-46B1-B72E-3CC775E0A714}" destId="{5E5C10D1-D4DC-47B6-B72E-57435B696F90}" srcOrd="13" destOrd="0" presId="urn:microsoft.com/office/officeart/2005/8/layout/radial5"/>
    <dgm:cxn modelId="{64A92E8F-0730-442B-8E49-F3A8783C3D89}" type="presParOf" srcId="{5E5C10D1-D4DC-47B6-B72E-57435B696F90}" destId="{B7CFD026-B5B2-4BBC-A91B-ADC094A9413F}" srcOrd="0" destOrd="0" presId="urn:microsoft.com/office/officeart/2005/8/layout/radial5"/>
    <dgm:cxn modelId="{DAF0554E-52AA-45FF-BF79-91266B173F4B}" type="presParOf" srcId="{B71631B3-FA42-46B1-B72E-3CC775E0A714}" destId="{77AAF474-78C4-4793-AF24-5096CCF90DD7}" srcOrd="14" destOrd="0" presId="urn:microsoft.com/office/officeart/2005/8/layout/radial5"/>
    <dgm:cxn modelId="{F44814B4-8054-4188-A2EA-862A6B9EC57F}" type="presParOf" srcId="{B71631B3-FA42-46B1-B72E-3CC775E0A714}" destId="{191B482E-C1C7-4659-BC0B-D249AFD6F8E9}" srcOrd="15" destOrd="0" presId="urn:microsoft.com/office/officeart/2005/8/layout/radial5"/>
    <dgm:cxn modelId="{32BC3871-3ACE-4406-A405-AED129DAE6D8}" type="presParOf" srcId="{191B482E-C1C7-4659-BC0B-D249AFD6F8E9}" destId="{5C2DB83E-58EC-4CF2-A821-A3180BADCA8B}" srcOrd="0" destOrd="0" presId="urn:microsoft.com/office/officeart/2005/8/layout/radial5"/>
    <dgm:cxn modelId="{68AF7913-2C3D-4E4A-945F-BA02274F1652}" type="presParOf" srcId="{B71631B3-FA42-46B1-B72E-3CC775E0A714}" destId="{1C2899A1-E9D8-4699-87E4-FE5B99AC4C32}" srcOrd="16" destOrd="0" presId="urn:microsoft.com/office/officeart/2005/8/layout/radial5"/>
    <dgm:cxn modelId="{9AA5BE75-6951-4E65-877E-DBF719EB9E09}" type="presParOf" srcId="{B71631B3-FA42-46B1-B72E-3CC775E0A714}" destId="{8950A776-246B-4B2A-A0CA-687D2A40B573}" srcOrd="17" destOrd="0" presId="urn:microsoft.com/office/officeart/2005/8/layout/radial5"/>
    <dgm:cxn modelId="{534050DB-305C-4495-BCF2-B76D8EFC9174}" type="presParOf" srcId="{8950A776-246B-4B2A-A0CA-687D2A40B573}" destId="{CF116B68-DDEF-42D5-8805-C06E43D7FFF0}" srcOrd="0" destOrd="0" presId="urn:microsoft.com/office/officeart/2005/8/layout/radial5"/>
    <dgm:cxn modelId="{184D1BF4-2DB7-4213-A8EE-CE4BC60647E9}" type="presParOf" srcId="{B71631B3-FA42-46B1-B72E-3CC775E0A714}" destId="{49EA318A-E83C-4964-B094-DC3CDC70BF66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3DA44D-84E8-4722-ADCA-2574CA238F00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47C4458A-636F-4890-BD43-98605BCEC86F}">
      <dgm:prSet phldrT="[Текст]" custT="1"/>
      <dgm:spPr/>
      <dgm:t>
        <a:bodyPr/>
        <a:lstStyle/>
        <a:p>
          <a:r>
            <a:rPr lang="ru-RU" sz="1050" b="1" i="1" dirty="0" smtClean="0">
              <a:latin typeface="Bookman Old Style" panose="02050604050505020204" pitchFamily="18" charset="0"/>
            </a:rPr>
            <a:t>«Универсальные игровые образовательные модули в структуре развивающей предметно-пространственной среды дошкольной организации»</a:t>
          </a:r>
          <a:endParaRPr lang="ru-RU" sz="1050" dirty="0" smtClean="0"/>
        </a:p>
        <a:p>
          <a:r>
            <a:rPr lang="ru-RU" sz="900" dirty="0" smtClean="0">
              <a:latin typeface="Bookman Old Style" panose="02050604050505020204" pitchFamily="18" charset="0"/>
            </a:rPr>
            <a:t>Методические рекомендации для практических работников образовательных организаций и родителей детей дошкольного возраста</a:t>
          </a:r>
          <a:endParaRPr lang="ru-RU" sz="900" dirty="0"/>
        </a:p>
      </dgm:t>
    </dgm:pt>
    <dgm:pt modelId="{7D615351-88CF-4C46-B71A-7E56E1CA2D5D}" type="parTrans" cxnId="{C2958EB2-1642-4D48-8739-1EFF9A39A823}">
      <dgm:prSet/>
      <dgm:spPr/>
      <dgm:t>
        <a:bodyPr/>
        <a:lstStyle/>
        <a:p>
          <a:endParaRPr lang="ru-RU"/>
        </a:p>
      </dgm:t>
    </dgm:pt>
    <dgm:pt modelId="{2E85B3D2-1B69-4CB3-84E3-88BB9906DF9B}" type="sibTrans" cxnId="{C2958EB2-1642-4D48-8739-1EFF9A39A823}">
      <dgm:prSet/>
      <dgm:spPr/>
      <dgm:t>
        <a:bodyPr/>
        <a:lstStyle/>
        <a:p>
          <a:endParaRPr lang="ru-RU"/>
        </a:p>
      </dgm:t>
    </dgm:pt>
    <dgm:pt modelId="{A68276E8-F5C5-4700-BEDE-D58FD7FEED01}">
      <dgm:prSet phldrT="[Текст]" custT="1"/>
      <dgm:spPr/>
      <dgm:t>
        <a:bodyPr/>
        <a:lstStyle/>
        <a:p>
          <a:r>
            <a:rPr lang="ru-RU" sz="1050" b="1" i="1" dirty="0" smtClean="0">
              <a:latin typeface="Bookman Old Style" panose="02050604050505020204" pitchFamily="18" charset="0"/>
            </a:rPr>
            <a:t>Новая заниматика для маленьких математиков: </a:t>
          </a:r>
          <a:endParaRPr lang="ru-RU" sz="1050" dirty="0" smtClean="0"/>
        </a:p>
        <a:p>
          <a:r>
            <a:rPr lang="ru-RU" sz="1050" b="1" i="1" dirty="0" smtClean="0">
              <a:latin typeface="Bookman Old Style" panose="02050604050505020204" pitchFamily="18" charset="0"/>
            </a:rPr>
            <a:t>сборник игр и упражнений по формированию элементарных математических представлений у дошкольников.</a:t>
          </a:r>
        </a:p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Авторы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Волосовец Т.В., Карпова Ю.В., Пересыпкина О.К.,</a:t>
          </a:r>
        </a:p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Ермолаева Е.В., Чернышкова Ю.В., Васильева А.Н.</a:t>
          </a:r>
        </a:p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Рецензенты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Веракса Н.Е., Струкова С.М.</a:t>
          </a:r>
          <a:endParaRPr lang="ru-RU" sz="1000" dirty="0"/>
        </a:p>
      </dgm:t>
    </dgm:pt>
    <dgm:pt modelId="{3DB1D336-A18D-47FB-95D9-F510BB545F9C}" type="parTrans" cxnId="{80F2AF4A-925C-4D54-9BE9-EFBCE1091FAA}">
      <dgm:prSet/>
      <dgm:spPr/>
      <dgm:t>
        <a:bodyPr/>
        <a:lstStyle/>
        <a:p>
          <a:endParaRPr lang="ru-RU"/>
        </a:p>
      </dgm:t>
    </dgm:pt>
    <dgm:pt modelId="{3916E304-070F-467C-9B9D-8F4E18065140}" type="sibTrans" cxnId="{80F2AF4A-925C-4D54-9BE9-EFBCE1091FAA}">
      <dgm:prSet/>
      <dgm:spPr/>
      <dgm:t>
        <a:bodyPr/>
        <a:lstStyle/>
        <a:p>
          <a:endParaRPr lang="ru-RU"/>
        </a:p>
      </dgm:t>
    </dgm:pt>
    <dgm:pt modelId="{D3DD1531-D91E-4F77-8759-DC51D697F3AD}">
      <dgm:prSet phldrT="[Текст]" custT="1"/>
      <dgm:spPr/>
      <dgm:t>
        <a:bodyPr/>
        <a:lstStyle/>
        <a:p>
          <a:r>
            <a:rPr lang="ru-RU" sz="1100" b="1" i="1" dirty="0" smtClean="0">
              <a:latin typeface="Bookman Old Style" panose="02050604050505020204" pitchFamily="18" charset="0"/>
            </a:rPr>
            <a:t>ПУТЕВОДИТЕЛЬ </a:t>
          </a:r>
          <a:endParaRPr lang="ru-RU" sz="1100" dirty="0" smtClean="0"/>
        </a:p>
        <a:p>
          <a:r>
            <a:rPr lang="ru-RU" sz="900" b="1" i="1" dirty="0" smtClean="0">
              <a:latin typeface="Bookman Old Style" panose="02050604050505020204" pitchFamily="18" charset="0"/>
            </a:rPr>
            <a:t>«Приключение с увлечением» </a:t>
          </a:r>
        </a:p>
        <a:p>
          <a:r>
            <a:rPr lang="ru-RU" sz="900" b="1" i="1" dirty="0" smtClean="0">
              <a:latin typeface="Bookman Old Style" panose="02050604050505020204" pitchFamily="18" charset="0"/>
            </a:rPr>
            <a:t>по детскому саду «Семицветик»</a:t>
          </a:r>
          <a:endParaRPr lang="ru-RU" sz="900" dirty="0"/>
        </a:p>
      </dgm:t>
    </dgm:pt>
    <dgm:pt modelId="{BEDEC665-9B2A-4DF7-93A9-F0D3E2EABAD0}" type="parTrans" cxnId="{7A7F7289-6847-49C2-8C65-4CFD8B615175}">
      <dgm:prSet/>
      <dgm:spPr/>
      <dgm:t>
        <a:bodyPr/>
        <a:lstStyle/>
        <a:p>
          <a:endParaRPr lang="ru-RU"/>
        </a:p>
      </dgm:t>
    </dgm:pt>
    <dgm:pt modelId="{77D0988D-1224-4F6F-930A-5B32510DE5E2}" type="sibTrans" cxnId="{7A7F7289-6847-49C2-8C65-4CFD8B615175}">
      <dgm:prSet/>
      <dgm:spPr/>
      <dgm:t>
        <a:bodyPr/>
        <a:lstStyle/>
        <a:p>
          <a:endParaRPr lang="ru-RU"/>
        </a:p>
      </dgm:t>
    </dgm:pt>
    <dgm:pt modelId="{77141787-225E-483A-9FFB-34F8C1D7913F}" type="pres">
      <dgm:prSet presAssocID="{C13DA44D-84E8-4722-ADCA-2574CA238F00}" presName="Name0" presStyleCnt="0">
        <dgm:presLayoutVars>
          <dgm:dir/>
          <dgm:resizeHandles val="exact"/>
        </dgm:presLayoutVars>
      </dgm:prSet>
      <dgm:spPr/>
    </dgm:pt>
    <dgm:pt modelId="{3018CCE5-7B9B-41E0-ABD3-98C53EE3BEBA}" type="pres">
      <dgm:prSet presAssocID="{C13DA44D-84E8-4722-ADCA-2574CA238F00}" presName="bkgdShp" presStyleLbl="alignAccFollowNode1" presStyleIdx="0" presStyleCnt="1" custLinFactNeighborX="6743" custLinFactNeighborY="829"/>
      <dgm:spPr/>
    </dgm:pt>
    <dgm:pt modelId="{4F125115-7354-4C09-8F28-8F8626AA1729}" type="pres">
      <dgm:prSet presAssocID="{C13DA44D-84E8-4722-ADCA-2574CA238F00}" presName="linComp" presStyleCnt="0"/>
      <dgm:spPr/>
    </dgm:pt>
    <dgm:pt modelId="{A7D0E0F0-285C-44A8-B4BC-D0297816811A}" type="pres">
      <dgm:prSet presAssocID="{47C4458A-636F-4890-BD43-98605BCEC86F}" presName="compNode" presStyleCnt="0"/>
      <dgm:spPr/>
    </dgm:pt>
    <dgm:pt modelId="{179BBBF5-873A-4AEE-A822-4DA64410CC22}" type="pres">
      <dgm:prSet presAssocID="{47C4458A-636F-4890-BD43-98605BCEC86F}" presName="node" presStyleLbl="node1" presStyleIdx="0" presStyleCnt="3" custScaleX="153680" custScaleY="119203" custLinFactNeighborX="981" custLinFactNeighborY="-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A26CC-B8C4-45BA-A5DD-29543342BEAA}" type="pres">
      <dgm:prSet presAssocID="{47C4458A-636F-4890-BD43-98605BCEC86F}" presName="invisiNode" presStyleLbl="node1" presStyleIdx="0" presStyleCnt="3"/>
      <dgm:spPr/>
    </dgm:pt>
    <dgm:pt modelId="{A06C425F-A97F-454C-B423-3F0B096854D5}" type="pres">
      <dgm:prSet presAssocID="{47C4458A-636F-4890-BD43-98605BCEC86F}" presName="imagNode" presStyleLbl="fgImgPlace1" presStyleIdx="0" presStyleCnt="3" custScaleX="136886" custScaleY="1157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CF9FF3-9ED4-449C-979A-D3080936D6D7}" type="pres">
      <dgm:prSet presAssocID="{2E85B3D2-1B69-4CB3-84E3-88BB9906DF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8C9F0C-880B-424C-B7FF-4719ADC57A05}" type="pres">
      <dgm:prSet presAssocID="{A68276E8-F5C5-4700-BEDE-D58FD7FEED01}" presName="compNode" presStyleCnt="0"/>
      <dgm:spPr/>
    </dgm:pt>
    <dgm:pt modelId="{6AC47E8A-C899-484E-9A10-D9CC025595C2}" type="pres">
      <dgm:prSet presAssocID="{A68276E8-F5C5-4700-BEDE-D58FD7FEED01}" presName="node" presStyleLbl="node1" presStyleIdx="1" presStyleCnt="3" custScaleX="174427" custScaleY="115080" custLinFactNeighborX="-1969" custLinFactNeighborY="-3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EFDDA-12D0-47E9-8CE7-2649CF6BC602}" type="pres">
      <dgm:prSet presAssocID="{A68276E8-F5C5-4700-BEDE-D58FD7FEED01}" presName="invisiNode" presStyleLbl="node1" presStyleIdx="1" presStyleCnt="3"/>
      <dgm:spPr/>
    </dgm:pt>
    <dgm:pt modelId="{F1330F5C-C782-4AEC-A044-02A10C6BB09E}" type="pres">
      <dgm:prSet presAssocID="{A68276E8-F5C5-4700-BEDE-D58FD7FEED01}" presName="imagNode" presStyleLbl="fgImgPlace1" presStyleIdx="1" presStyleCnt="3" custScaleX="176399" custScaleY="1275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3D59B7D-E90A-4983-BA53-F94F5C7C7423}" type="pres">
      <dgm:prSet presAssocID="{3916E304-070F-467C-9B9D-8F4E180651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A0049B-BA21-4AC5-BA74-DDC4286339E5}" type="pres">
      <dgm:prSet presAssocID="{D3DD1531-D91E-4F77-8759-DC51D697F3AD}" presName="compNode" presStyleCnt="0"/>
      <dgm:spPr/>
    </dgm:pt>
    <dgm:pt modelId="{B8485147-F52B-4110-AE7D-128983C44406}" type="pres">
      <dgm:prSet presAssocID="{D3DD1531-D91E-4F77-8759-DC51D697F3AD}" presName="node" presStyleLbl="node1" presStyleIdx="2" presStyleCnt="3" custScaleX="137000" custLinFactNeighborX="-1626" custLinFactNeighborY="-7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E515F-EDC5-462F-AC9A-41A6BE8490DB}" type="pres">
      <dgm:prSet presAssocID="{D3DD1531-D91E-4F77-8759-DC51D697F3AD}" presName="invisiNode" presStyleLbl="node1" presStyleIdx="2" presStyleCnt="3"/>
      <dgm:spPr/>
    </dgm:pt>
    <dgm:pt modelId="{1A19D896-8415-43BC-94E0-05A6D0083B3E}" type="pres">
      <dgm:prSet presAssocID="{D3DD1531-D91E-4F77-8759-DC51D697F3AD}" presName="imagNode" presStyleLbl="fgImgPlace1" presStyleIdx="2" presStyleCnt="3" custScaleX="1323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A7F7289-6847-49C2-8C65-4CFD8B615175}" srcId="{C13DA44D-84E8-4722-ADCA-2574CA238F00}" destId="{D3DD1531-D91E-4F77-8759-DC51D697F3AD}" srcOrd="2" destOrd="0" parTransId="{BEDEC665-9B2A-4DF7-93A9-F0D3E2EABAD0}" sibTransId="{77D0988D-1224-4F6F-930A-5B32510DE5E2}"/>
    <dgm:cxn modelId="{0FCB3669-0A0F-491E-88D0-D575C434688D}" type="presOf" srcId="{D3DD1531-D91E-4F77-8759-DC51D697F3AD}" destId="{B8485147-F52B-4110-AE7D-128983C44406}" srcOrd="0" destOrd="0" presId="urn:microsoft.com/office/officeart/2005/8/layout/pList2"/>
    <dgm:cxn modelId="{DF670E9E-73D9-4773-B432-7F58558B52C9}" type="presOf" srcId="{3916E304-070F-467C-9B9D-8F4E18065140}" destId="{F3D59B7D-E90A-4983-BA53-F94F5C7C7423}" srcOrd="0" destOrd="0" presId="urn:microsoft.com/office/officeart/2005/8/layout/pList2"/>
    <dgm:cxn modelId="{62E556B3-E148-401C-8208-9042AB48CFB0}" type="presOf" srcId="{47C4458A-636F-4890-BD43-98605BCEC86F}" destId="{179BBBF5-873A-4AEE-A822-4DA64410CC22}" srcOrd="0" destOrd="0" presId="urn:microsoft.com/office/officeart/2005/8/layout/pList2"/>
    <dgm:cxn modelId="{80F2AF4A-925C-4D54-9BE9-EFBCE1091FAA}" srcId="{C13DA44D-84E8-4722-ADCA-2574CA238F00}" destId="{A68276E8-F5C5-4700-BEDE-D58FD7FEED01}" srcOrd="1" destOrd="0" parTransId="{3DB1D336-A18D-47FB-95D9-F510BB545F9C}" sibTransId="{3916E304-070F-467C-9B9D-8F4E18065140}"/>
    <dgm:cxn modelId="{ABCFE974-F38A-4078-8E07-51999BF39F26}" type="presOf" srcId="{C13DA44D-84E8-4722-ADCA-2574CA238F00}" destId="{77141787-225E-483A-9FFB-34F8C1D7913F}" srcOrd="0" destOrd="0" presId="urn:microsoft.com/office/officeart/2005/8/layout/pList2"/>
    <dgm:cxn modelId="{C2958EB2-1642-4D48-8739-1EFF9A39A823}" srcId="{C13DA44D-84E8-4722-ADCA-2574CA238F00}" destId="{47C4458A-636F-4890-BD43-98605BCEC86F}" srcOrd="0" destOrd="0" parTransId="{7D615351-88CF-4C46-B71A-7E56E1CA2D5D}" sibTransId="{2E85B3D2-1B69-4CB3-84E3-88BB9906DF9B}"/>
    <dgm:cxn modelId="{61BA2278-AC00-41DD-95D5-19CE1E6A655C}" type="presOf" srcId="{A68276E8-F5C5-4700-BEDE-D58FD7FEED01}" destId="{6AC47E8A-C899-484E-9A10-D9CC025595C2}" srcOrd="0" destOrd="0" presId="urn:microsoft.com/office/officeart/2005/8/layout/pList2"/>
    <dgm:cxn modelId="{7BCDC3E8-2650-44C9-AE72-08191D6B14FC}" type="presOf" srcId="{2E85B3D2-1B69-4CB3-84E3-88BB9906DF9B}" destId="{A2CF9FF3-9ED4-449C-979A-D3080936D6D7}" srcOrd="0" destOrd="0" presId="urn:microsoft.com/office/officeart/2005/8/layout/pList2"/>
    <dgm:cxn modelId="{125FB7B5-966A-45E5-8B9F-A19BE2FA0009}" type="presParOf" srcId="{77141787-225E-483A-9FFB-34F8C1D7913F}" destId="{3018CCE5-7B9B-41E0-ABD3-98C53EE3BEBA}" srcOrd="0" destOrd="0" presId="urn:microsoft.com/office/officeart/2005/8/layout/pList2"/>
    <dgm:cxn modelId="{55005A7C-02F7-4996-B728-4D3DAD4B3D2B}" type="presParOf" srcId="{77141787-225E-483A-9FFB-34F8C1D7913F}" destId="{4F125115-7354-4C09-8F28-8F8626AA1729}" srcOrd="1" destOrd="0" presId="urn:microsoft.com/office/officeart/2005/8/layout/pList2"/>
    <dgm:cxn modelId="{A4BA2B94-B1CC-4039-9D3D-D10BF7687383}" type="presParOf" srcId="{4F125115-7354-4C09-8F28-8F8626AA1729}" destId="{A7D0E0F0-285C-44A8-B4BC-D0297816811A}" srcOrd="0" destOrd="0" presId="urn:microsoft.com/office/officeart/2005/8/layout/pList2"/>
    <dgm:cxn modelId="{0D32899D-C58F-405A-9CEA-FB1102043651}" type="presParOf" srcId="{A7D0E0F0-285C-44A8-B4BC-D0297816811A}" destId="{179BBBF5-873A-4AEE-A822-4DA64410CC22}" srcOrd="0" destOrd="0" presId="urn:microsoft.com/office/officeart/2005/8/layout/pList2"/>
    <dgm:cxn modelId="{C51C19D5-B78B-462C-ACDD-5E26D500F2D1}" type="presParOf" srcId="{A7D0E0F0-285C-44A8-B4BC-D0297816811A}" destId="{48BA26CC-B8C4-45BA-A5DD-29543342BEAA}" srcOrd="1" destOrd="0" presId="urn:microsoft.com/office/officeart/2005/8/layout/pList2"/>
    <dgm:cxn modelId="{C9D6B2D5-6BB6-45ED-B7CB-B3E528C36513}" type="presParOf" srcId="{A7D0E0F0-285C-44A8-B4BC-D0297816811A}" destId="{A06C425F-A97F-454C-B423-3F0B096854D5}" srcOrd="2" destOrd="0" presId="urn:microsoft.com/office/officeart/2005/8/layout/pList2"/>
    <dgm:cxn modelId="{9D384C82-707E-4B6E-BF40-59EC16B21D5A}" type="presParOf" srcId="{4F125115-7354-4C09-8F28-8F8626AA1729}" destId="{A2CF9FF3-9ED4-449C-979A-D3080936D6D7}" srcOrd="1" destOrd="0" presId="urn:microsoft.com/office/officeart/2005/8/layout/pList2"/>
    <dgm:cxn modelId="{AAFA9456-0EB2-46AC-8903-AE4FE3FD22FF}" type="presParOf" srcId="{4F125115-7354-4C09-8F28-8F8626AA1729}" destId="{2C8C9F0C-880B-424C-B7FF-4719ADC57A05}" srcOrd="2" destOrd="0" presId="urn:microsoft.com/office/officeart/2005/8/layout/pList2"/>
    <dgm:cxn modelId="{26AC8265-3013-4D37-837A-963E3074B6A2}" type="presParOf" srcId="{2C8C9F0C-880B-424C-B7FF-4719ADC57A05}" destId="{6AC47E8A-C899-484E-9A10-D9CC025595C2}" srcOrd="0" destOrd="0" presId="urn:microsoft.com/office/officeart/2005/8/layout/pList2"/>
    <dgm:cxn modelId="{0F945250-B4A0-4664-90AB-22B99581756A}" type="presParOf" srcId="{2C8C9F0C-880B-424C-B7FF-4719ADC57A05}" destId="{AF6EFDDA-12D0-47E9-8CE7-2649CF6BC602}" srcOrd="1" destOrd="0" presId="urn:microsoft.com/office/officeart/2005/8/layout/pList2"/>
    <dgm:cxn modelId="{05EBCCA9-3C5D-462D-A029-249D712E4A54}" type="presParOf" srcId="{2C8C9F0C-880B-424C-B7FF-4719ADC57A05}" destId="{F1330F5C-C782-4AEC-A044-02A10C6BB09E}" srcOrd="2" destOrd="0" presId="urn:microsoft.com/office/officeart/2005/8/layout/pList2"/>
    <dgm:cxn modelId="{6874ED5C-E71A-4F9E-86F2-30B21D00AC47}" type="presParOf" srcId="{4F125115-7354-4C09-8F28-8F8626AA1729}" destId="{F3D59B7D-E90A-4983-BA53-F94F5C7C7423}" srcOrd="3" destOrd="0" presId="urn:microsoft.com/office/officeart/2005/8/layout/pList2"/>
    <dgm:cxn modelId="{71DD19FA-2431-485A-AD77-8F557FA9AC9C}" type="presParOf" srcId="{4F125115-7354-4C09-8F28-8F8626AA1729}" destId="{96A0049B-BA21-4AC5-BA74-DDC4286339E5}" srcOrd="4" destOrd="0" presId="urn:microsoft.com/office/officeart/2005/8/layout/pList2"/>
    <dgm:cxn modelId="{9EF1B0C9-1BBF-4246-9F22-458AE2137457}" type="presParOf" srcId="{96A0049B-BA21-4AC5-BA74-DDC4286339E5}" destId="{B8485147-F52B-4110-AE7D-128983C44406}" srcOrd="0" destOrd="0" presId="urn:microsoft.com/office/officeart/2005/8/layout/pList2"/>
    <dgm:cxn modelId="{4994E5A7-3A79-43E4-9D81-72C80AC573D0}" type="presParOf" srcId="{96A0049B-BA21-4AC5-BA74-DDC4286339E5}" destId="{804E515F-EDC5-462F-AC9A-41A6BE8490DB}" srcOrd="1" destOrd="0" presId="urn:microsoft.com/office/officeart/2005/8/layout/pList2"/>
    <dgm:cxn modelId="{82F8309C-2E2C-4F83-B533-4E2BC54213CB}" type="presParOf" srcId="{96A0049B-BA21-4AC5-BA74-DDC4286339E5}" destId="{1A19D896-8415-43BC-94E0-05A6D0083B3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11B550-DC33-4646-B399-B4525715138F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E3F87E-9E37-408A-8B29-85D367B0AC50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Структурировать методическое содержание по использованию универсальных игровых образовательных модулей по речевому, познавательно-исследовательскому, социально-коммуникативному развитию.</a:t>
          </a:r>
          <a:endParaRPr lang="ru-RU" sz="1200" dirty="0"/>
        </a:p>
      </dgm:t>
    </dgm:pt>
    <dgm:pt modelId="{5D2AB5C5-A961-42D1-82D4-DD0DA6D88D41}" type="parTrans" cxnId="{D1734235-E38B-4CE8-A336-0E4ACD3F5322}">
      <dgm:prSet/>
      <dgm:spPr/>
      <dgm:t>
        <a:bodyPr/>
        <a:lstStyle/>
        <a:p>
          <a:endParaRPr lang="ru-RU" sz="1200"/>
        </a:p>
      </dgm:t>
    </dgm:pt>
    <dgm:pt modelId="{7BB4D98E-D1F7-411C-90F1-1CA5862B23AB}" type="sibTrans" cxnId="{D1734235-E38B-4CE8-A336-0E4ACD3F532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/>
        </a:p>
      </dgm:t>
    </dgm:pt>
    <dgm:pt modelId="{C3E5FB3C-E8D9-44AE-B6EA-78D39A334FCA}">
      <dgm:prSet phldrT="[Текст]"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Продолжить апробацию практических материалов.</a:t>
          </a:r>
          <a:endParaRPr lang="ru-RU" sz="1200" dirty="0"/>
        </a:p>
      </dgm:t>
    </dgm:pt>
    <dgm:pt modelId="{1E6BB803-F05E-4C39-A1F9-F4E48A23170D}" type="parTrans" cxnId="{AB9FC44B-6F3B-47E5-BC0C-3F5E01AFF698}">
      <dgm:prSet/>
      <dgm:spPr/>
      <dgm:t>
        <a:bodyPr/>
        <a:lstStyle/>
        <a:p>
          <a:endParaRPr lang="ru-RU" sz="1200"/>
        </a:p>
      </dgm:t>
    </dgm:pt>
    <dgm:pt modelId="{F54A802F-53DB-4FF9-9030-49530B2E8762}" type="sibTrans" cxnId="{AB9FC44B-6F3B-47E5-BC0C-3F5E01AFF69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200"/>
        </a:p>
      </dgm:t>
    </dgm:pt>
    <dgm:pt modelId="{99E6D3F3-72AF-493C-8592-9EA9DEF6B8CE}">
      <dgm:prSet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Издать </a:t>
          </a:r>
          <a:r>
            <a:rPr lang="ru-RU" sz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методические продукты по реализации инновационного </a:t>
          </a:r>
          <a:r>
            <a:rPr lang="ru-RU" sz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проекта</a:t>
          </a:r>
          <a:endParaRPr lang="ru-RU" sz="1200" dirty="0"/>
        </a:p>
      </dgm:t>
    </dgm:pt>
    <dgm:pt modelId="{ACD6F149-5D2B-49D6-A4A2-25E6A107945E}" type="parTrans" cxnId="{2AD0B05E-B5A7-481D-91D2-8D5E983F6C03}">
      <dgm:prSet/>
      <dgm:spPr/>
      <dgm:t>
        <a:bodyPr/>
        <a:lstStyle/>
        <a:p>
          <a:endParaRPr lang="ru-RU" sz="1200"/>
        </a:p>
      </dgm:t>
    </dgm:pt>
    <dgm:pt modelId="{98DA8581-89DF-4F5E-BFFE-ECAC6E845D13}" type="sibTrans" cxnId="{2AD0B05E-B5A7-481D-91D2-8D5E983F6C0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1200"/>
        </a:p>
      </dgm:t>
    </dgm:pt>
    <dgm:pt modelId="{01A7DAAD-17C6-4F64-9AEA-C76A43049487}">
      <dgm:prSet custT="1"/>
      <dgm:spPr/>
      <dgm:t>
        <a:bodyPr/>
        <a:lstStyle/>
        <a:p>
          <a:r>
            <a:rPr lang="ru-RU" sz="1200" dirty="0" smtClean="0">
              <a:latin typeface="Bookman Old Style" panose="02050604050505020204" pitchFamily="18" charset="0"/>
            </a:rPr>
            <a:t>Активная диссеминация опыта инновационной деятельности на разном уровне</a:t>
          </a:r>
          <a:endParaRPr lang="ru-RU" sz="1200" dirty="0">
            <a:latin typeface="Bookman Old Style" panose="02050604050505020204" pitchFamily="18" charset="0"/>
          </a:endParaRPr>
        </a:p>
      </dgm:t>
    </dgm:pt>
    <dgm:pt modelId="{084977BB-C9B2-450F-8EF7-7E0E14FA3459}" type="parTrans" cxnId="{5D73D0AE-20C2-47E9-91C5-6ACE26233AEC}">
      <dgm:prSet/>
      <dgm:spPr/>
      <dgm:t>
        <a:bodyPr/>
        <a:lstStyle/>
        <a:p>
          <a:endParaRPr lang="ru-RU"/>
        </a:p>
      </dgm:t>
    </dgm:pt>
    <dgm:pt modelId="{D88ED6B1-4978-4A23-B544-3212321E6A71}" type="sibTrans" cxnId="{5D73D0AE-20C2-47E9-91C5-6ACE26233AE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EC9D1B-A2CE-4E5A-A40C-F58238BAEBA0}" type="pres">
      <dgm:prSet presAssocID="{6E11B550-DC33-4646-B399-B452571513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B56D0F5-11EC-447A-8D5A-FEC3C530B909}" type="pres">
      <dgm:prSet presAssocID="{6E11B550-DC33-4646-B399-B4525715138F}" presName="dot1" presStyleLbl="alignNode1" presStyleIdx="0" presStyleCnt="13" custLinFactX="200000" custLinFactY="-924116" custLinFactNeighborX="280465" custLinFactNeighborY="-1000000"/>
      <dgm:spPr/>
    </dgm:pt>
    <dgm:pt modelId="{5AE88593-48FF-47C3-8458-7D35DA6CD5A9}" type="pres">
      <dgm:prSet presAssocID="{6E11B550-DC33-4646-B399-B4525715138F}" presName="dot2" presStyleLbl="alignNode1" presStyleIdx="1" presStyleCnt="13"/>
      <dgm:spPr/>
    </dgm:pt>
    <dgm:pt modelId="{7A0123E7-622E-4EE5-ACAC-F23A2DC68654}" type="pres">
      <dgm:prSet presAssocID="{6E11B550-DC33-4646-B399-B4525715138F}" presName="dot3" presStyleLbl="alignNode1" presStyleIdx="2" presStyleCnt="13"/>
      <dgm:spPr/>
    </dgm:pt>
    <dgm:pt modelId="{BC9E1B5A-9057-449A-813A-BB081154FDE9}" type="pres">
      <dgm:prSet presAssocID="{6E11B550-DC33-4646-B399-B4525715138F}" presName="dot4" presStyleLbl="alignNode1" presStyleIdx="3" presStyleCnt="13" custLinFactX="557211" custLinFactY="-890228" custLinFactNeighborX="600000" custLinFactNeighborY="-900000"/>
      <dgm:spPr/>
    </dgm:pt>
    <dgm:pt modelId="{ED938A55-3283-4702-833F-80D5BD939EB1}" type="pres">
      <dgm:prSet presAssocID="{6E11B550-DC33-4646-B399-B4525715138F}" presName="dot5" presStyleLbl="alignNode1" presStyleIdx="4" presStyleCnt="13"/>
      <dgm:spPr/>
    </dgm:pt>
    <dgm:pt modelId="{DC7142BA-D768-453E-B600-139D83FC1127}" type="pres">
      <dgm:prSet presAssocID="{6E11B550-DC33-4646-B399-B4525715138F}" presName="dot6" presStyleLbl="alignNode1" presStyleIdx="5" presStyleCnt="13" custLinFactX="-566142" custLinFactY="27076" custLinFactNeighborX="-600000" custLinFactNeighborY="100000"/>
      <dgm:spPr/>
    </dgm:pt>
    <dgm:pt modelId="{545A824A-68BD-4286-850D-E7B7442FF254}" type="pres">
      <dgm:prSet presAssocID="{6E11B550-DC33-4646-B399-B4525715138F}" presName="dotArrow1" presStyleLbl="alignNode1" presStyleIdx="6" presStyleCnt="13" custLinFactX="-600000" custLinFactY="900000" custLinFactNeighborX="-689937" custLinFactNeighborY="922556"/>
      <dgm:spPr/>
    </dgm:pt>
    <dgm:pt modelId="{62C165B4-6CFB-4F6B-BCE1-4A4F9F0B3D04}" type="pres">
      <dgm:prSet presAssocID="{6E11B550-DC33-4646-B399-B4525715138F}" presName="dotArrow2" presStyleLbl="alignNode1" presStyleIdx="7" presStyleCnt="13" custLinFactX="-548178" custLinFactY="923655" custLinFactNeighborX="-600000" custLinFactNeighborY="1000000"/>
      <dgm:spPr/>
    </dgm:pt>
    <dgm:pt modelId="{13451D07-3259-48A9-9719-A9C2BF541EB7}" type="pres">
      <dgm:prSet presAssocID="{6E11B550-DC33-4646-B399-B4525715138F}" presName="dotArrow3" presStyleLbl="alignNode1" presStyleIdx="8" presStyleCnt="13" custLinFactX="-600000" custLinFactY="1066892" custLinFactNeighborX="-690693" custLinFactNeighborY="1100000"/>
      <dgm:spPr/>
    </dgm:pt>
    <dgm:pt modelId="{E151A57B-EC7B-4674-AA6D-D40862271A72}" type="pres">
      <dgm:prSet presAssocID="{6E11B550-DC33-4646-B399-B4525715138F}" presName="dotArrow4" presStyleLbl="alignNode1" presStyleIdx="9" presStyleCnt="13" custLinFactX="-700000" custLinFactY="800000" custLinFactNeighborX="-733208" custLinFactNeighborY="839381"/>
      <dgm:spPr/>
    </dgm:pt>
    <dgm:pt modelId="{99AFC00A-0385-4D23-A975-AD0A2F99ED34}" type="pres">
      <dgm:prSet presAssocID="{6E11B550-DC33-4646-B399-B4525715138F}" presName="dotArrow5" presStyleLbl="alignNode1" presStyleIdx="10" presStyleCnt="13" custLinFactX="-600000" custLinFactY="900000" custLinFactNeighborX="-692050" custLinFactNeighborY="922556"/>
      <dgm:spPr/>
      <dgm:t>
        <a:bodyPr/>
        <a:lstStyle/>
        <a:p>
          <a:endParaRPr lang="ru-RU"/>
        </a:p>
      </dgm:t>
    </dgm:pt>
    <dgm:pt modelId="{BB200F18-AB18-437F-ADBF-3B7E593980B7}" type="pres">
      <dgm:prSet presAssocID="{6E11B550-DC33-4646-B399-B4525715138F}" presName="dotArrow6" presStyleLbl="alignNode1" presStyleIdx="11" presStyleCnt="13" custLinFactX="-548556" custLinFactY="800000" custLinFactNeighborX="-600000" custLinFactNeighborY="869081"/>
      <dgm:spPr/>
    </dgm:pt>
    <dgm:pt modelId="{A2D7D2C1-18B1-415C-AC41-BDD9620CB07F}" type="pres">
      <dgm:prSet presAssocID="{6E11B550-DC33-4646-B399-B4525715138F}" presName="dotArrow7" presStyleLbl="alignNode1" presStyleIdx="12" presStyleCnt="13" custLinFactX="-700000" custLinFactY="700000" custLinFactNeighborX="-732831" custLinFactNeighborY="755544"/>
      <dgm:spPr/>
    </dgm:pt>
    <dgm:pt modelId="{A7E4A532-936E-494D-A7B0-5DB6F7D078FF}" type="pres">
      <dgm:prSet presAssocID="{76E3F87E-9E37-408A-8B29-85D367B0AC50}" presName="parTx1" presStyleLbl="node1" presStyleIdx="0" presStyleCnt="4" custScaleX="234414" custScaleY="722505" custLinFactY="200000" custLinFactNeighborX="90128" custLinFactNeighborY="237749"/>
      <dgm:spPr/>
      <dgm:t>
        <a:bodyPr/>
        <a:lstStyle/>
        <a:p>
          <a:endParaRPr lang="ru-RU"/>
        </a:p>
      </dgm:t>
    </dgm:pt>
    <dgm:pt modelId="{220945AD-C99A-4DF0-8B3D-8CB5152693AC}" type="pres">
      <dgm:prSet presAssocID="{7BB4D98E-D1F7-411C-90F1-1CA5862B23AB}" presName="picture1" presStyleCnt="0"/>
      <dgm:spPr/>
    </dgm:pt>
    <dgm:pt modelId="{52647443-8341-4BCD-A375-D8546DD94CAD}" type="pres">
      <dgm:prSet presAssocID="{7BB4D98E-D1F7-411C-90F1-1CA5862B23AB}" presName="imageRepeatNode" presStyleLbl="fgImgPlace1" presStyleIdx="0" presStyleCnt="4" custScaleX="109261" custScaleY="96999" custLinFactY="107292" custLinFactNeighborX="4998" custLinFactNeighborY="200000"/>
      <dgm:spPr/>
      <dgm:t>
        <a:bodyPr/>
        <a:lstStyle/>
        <a:p>
          <a:endParaRPr lang="ru-RU"/>
        </a:p>
      </dgm:t>
    </dgm:pt>
    <dgm:pt modelId="{41EF63B9-AE83-43F4-9E25-66103240503B}" type="pres">
      <dgm:prSet presAssocID="{C3E5FB3C-E8D9-44AE-B6EA-78D39A334FCA}" presName="parTx2" presStyleLbl="node1" presStyleIdx="1" presStyleCnt="4" custScaleX="229055" custScaleY="299440" custLinFactNeighborX="-62" custLinFactNeighborY="-75201"/>
      <dgm:spPr/>
      <dgm:t>
        <a:bodyPr/>
        <a:lstStyle/>
        <a:p>
          <a:endParaRPr lang="ru-RU"/>
        </a:p>
      </dgm:t>
    </dgm:pt>
    <dgm:pt modelId="{59E07E22-C0B9-48C3-9B27-BEAF5184FED7}" type="pres">
      <dgm:prSet presAssocID="{F54A802F-53DB-4FF9-9030-49530B2E8762}" presName="picture2" presStyleCnt="0"/>
      <dgm:spPr/>
    </dgm:pt>
    <dgm:pt modelId="{FCB37302-9EBE-4108-9428-B2A09EB02347}" type="pres">
      <dgm:prSet presAssocID="{F54A802F-53DB-4FF9-9030-49530B2E8762}" presName="imageRepeatNode" presStyleLbl="fgImgPlace1" presStyleIdx="1" presStyleCnt="4" custScaleX="100001" custScaleY="110841" custLinFactX="-67175" custLinFactY="3367" custLinFactNeighborX="-100000" custLinFactNeighborY="100000"/>
      <dgm:spPr/>
      <dgm:t>
        <a:bodyPr/>
        <a:lstStyle/>
        <a:p>
          <a:endParaRPr lang="ru-RU"/>
        </a:p>
      </dgm:t>
    </dgm:pt>
    <dgm:pt modelId="{9A2160B1-4F28-4E5B-9F14-5DEB053A0464}" type="pres">
      <dgm:prSet presAssocID="{99E6D3F3-72AF-493C-8592-9EA9DEF6B8CE}" presName="parTx3" presStyleLbl="node1" presStyleIdx="2" presStyleCnt="4" custScaleX="224812" custScaleY="260810" custLinFactY="-139954" custLinFactNeighborX="-35212" custLinFactNeighborY="-200000"/>
      <dgm:spPr/>
      <dgm:t>
        <a:bodyPr/>
        <a:lstStyle/>
        <a:p>
          <a:endParaRPr lang="ru-RU"/>
        </a:p>
      </dgm:t>
    </dgm:pt>
    <dgm:pt modelId="{14A1BC22-5E47-43C8-AC4E-7AD3F2EB0BA5}" type="pres">
      <dgm:prSet presAssocID="{98DA8581-89DF-4F5E-BFFE-ECAC6E845D13}" presName="picture3" presStyleCnt="0"/>
      <dgm:spPr/>
    </dgm:pt>
    <dgm:pt modelId="{D68829EE-B150-4509-812B-65D76D08049F}" type="pres">
      <dgm:prSet presAssocID="{98DA8581-89DF-4F5E-BFFE-ECAC6E845D13}" presName="imageRepeatNode" presStyleLbl="fgImgPlace1" presStyleIdx="2" presStyleCnt="4" custScaleX="113369" custScaleY="87222" custLinFactX="-100000" custLinFactNeighborX="-129281" custLinFactNeighborY="-55554"/>
      <dgm:spPr/>
      <dgm:t>
        <a:bodyPr/>
        <a:lstStyle/>
        <a:p>
          <a:endParaRPr lang="ru-RU"/>
        </a:p>
      </dgm:t>
    </dgm:pt>
    <dgm:pt modelId="{5298B5EB-E2FF-4908-B08B-E99B528B92D5}" type="pres">
      <dgm:prSet presAssocID="{01A7DAAD-17C6-4F64-9AEA-C76A43049487}" presName="parTx4" presStyleLbl="node1" presStyleIdx="3" presStyleCnt="4" custScaleX="187381" custScaleY="344549" custLinFactY="-254798" custLinFactNeighborX="-33270" custLinFactNeighborY="-300000"/>
      <dgm:spPr/>
      <dgm:t>
        <a:bodyPr/>
        <a:lstStyle/>
        <a:p>
          <a:endParaRPr lang="ru-RU"/>
        </a:p>
      </dgm:t>
    </dgm:pt>
    <dgm:pt modelId="{4C54FC61-FF0C-4258-AAC3-BF6D02993E49}" type="pres">
      <dgm:prSet presAssocID="{D88ED6B1-4978-4A23-B544-3212321E6A71}" presName="picture4" presStyleCnt="0"/>
      <dgm:spPr/>
    </dgm:pt>
    <dgm:pt modelId="{4DEAB437-62AC-41B0-BAEB-9F1887297CB2}" type="pres">
      <dgm:prSet presAssocID="{D88ED6B1-4978-4A23-B544-3212321E6A71}" presName="imageRepeatNode" presStyleLbl="fgImgPlace1" presStyleIdx="3" presStyleCnt="4" custScaleX="113901" custScaleY="121016" custLinFactX="-100000" custLinFactY="-71525" custLinFactNeighborX="-114774" custLinFactNeighborY="-100000"/>
      <dgm:spPr/>
      <dgm:t>
        <a:bodyPr/>
        <a:lstStyle/>
        <a:p>
          <a:endParaRPr lang="ru-RU"/>
        </a:p>
      </dgm:t>
    </dgm:pt>
  </dgm:ptLst>
  <dgm:cxnLst>
    <dgm:cxn modelId="{AEB31D61-7ECF-4865-ACD5-1379573B4432}" type="presOf" srcId="{99E6D3F3-72AF-493C-8592-9EA9DEF6B8CE}" destId="{9A2160B1-4F28-4E5B-9F14-5DEB053A0464}" srcOrd="0" destOrd="0" presId="urn:microsoft.com/office/officeart/2008/layout/AscendingPictureAccentProcess"/>
    <dgm:cxn modelId="{B765A096-AD8A-435B-A0DA-13ABC23A4AD3}" type="presOf" srcId="{6E11B550-DC33-4646-B399-B4525715138F}" destId="{7FEC9D1B-A2CE-4E5A-A40C-F58238BAEBA0}" srcOrd="0" destOrd="0" presId="urn:microsoft.com/office/officeart/2008/layout/AscendingPictureAccentProcess"/>
    <dgm:cxn modelId="{2AD0B05E-B5A7-481D-91D2-8D5E983F6C03}" srcId="{6E11B550-DC33-4646-B399-B4525715138F}" destId="{99E6D3F3-72AF-493C-8592-9EA9DEF6B8CE}" srcOrd="2" destOrd="0" parTransId="{ACD6F149-5D2B-49D6-A4A2-25E6A107945E}" sibTransId="{98DA8581-89DF-4F5E-BFFE-ECAC6E845D13}"/>
    <dgm:cxn modelId="{E0B0353A-47AA-426D-8D54-F5DFD80FB773}" type="presOf" srcId="{F54A802F-53DB-4FF9-9030-49530B2E8762}" destId="{FCB37302-9EBE-4108-9428-B2A09EB02347}" srcOrd="0" destOrd="0" presId="urn:microsoft.com/office/officeart/2008/layout/AscendingPictureAccentProcess"/>
    <dgm:cxn modelId="{AB9FC44B-6F3B-47E5-BC0C-3F5E01AFF698}" srcId="{6E11B550-DC33-4646-B399-B4525715138F}" destId="{C3E5FB3C-E8D9-44AE-B6EA-78D39A334FCA}" srcOrd="1" destOrd="0" parTransId="{1E6BB803-F05E-4C39-A1F9-F4E48A23170D}" sibTransId="{F54A802F-53DB-4FF9-9030-49530B2E8762}"/>
    <dgm:cxn modelId="{E5379708-A294-4693-8DF7-B35B396E7C7A}" type="presOf" srcId="{01A7DAAD-17C6-4F64-9AEA-C76A43049487}" destId="{5298B5EB-E2FF-4908-B08B-E99B528B92D5}" srcOrd="0" destOrd="0" presId="urn:microsoft.com/office/officeart/2008/layout/AscendingPictureAccentProcess"/>
    <dgm:cxn modelId="{1B62EB9B-B153-4BB8-88FF-53540792052B}" type="presOf" srcId="{98DA8581-89DF-4F5E-BFFE-ECAC6E845D13}" destId="{D68829EE-B150-4509-812B-65D76D08049F}" srcOrd="0" destOrd="0" presId="urn:microsoft.com/office/officeart/2008/layout/AscendingPictureAccentProcess"/>
    <dgm:cxn modelId="{5D73D0AE-20C2-47E9-91C5-6ACE26233AEC}" srcId="{6E11B550-DC33-4646-B399-B4525715138F}" destId="{01A7DAAD-17C6-4F64-9AEA-C76A43049487}" srcOrd="3" destOrd="0" parTransId="{084977BB-C9B2-450F-8EF7-7E0E14FA3459}" sibTransId="{D88ED6B1-4978-4A23-B544-3212321E6A71}"/>
    <dgm:cxn modelId="{881615DA-5167-4A4A-B373-0F7559E04DB0}" type="presOf" srcId="{7BB4D98E-D1F7-411C-90F1-1CA5862B23AB}" destId="{52647443-8341-4BCD-A375-D8546DD94CAD}" srcOrd="0" destOrd="0" presId="urn:microsoft.com/office/officeart/2008/layout/AscendingPictureAccentProcess"/>
    <dgm:cxn modelId="{B361C9F0-FB41-4EB4-AEE0-FD849059FCF3}" type="presOf" srcId="{76E3F87E-9E37-408A-8B29-85D367B0AC50}" destId="{A7E4A532-936E-494D-A7B0-5DB6F7D078FF}" srcOrd="0" destOrd="0" presId="urn:microsoft.com/office/officeart/2008/layout/AscendingPictureAccentProcess"/>
    <dgm:cxn modelId="{21ED504C-6D66-4EAB-A2C3-3446281D297A}" type="presOf" srcId="{D88ED6B1-4978-4A23-B544-3212321E6A71}" destId="{4DEAB437-62AC-41B0-BAEB-9F1887297CB2}" srcOrd="0" destOrd="0" presId="urn:microsoft.com/office/officeart/2008/layout/AscendingPictureAccentProcess"/>
    <dgm:cxn modelId="{A03F69F8-6779-4A5B-B2D5-20EFEDD9677C}" type="presOf" srcId="{C3E5FB3C-E8D9-44AE-B6EA-78D39A334FCA}" destId="{41EF63B9-AE83-43F4-9E25-66103240503B}" srcOrd="0" destOrd="0" presId="urn:microsoft.com/office/officeart/2008/layout/AscendingPictureAccentProcess"/>
    <dgm:cxn modelId="{D1734235-E38B-4CE8-A336-0E4ACD3F5322}" srcId="{6E11B550-DC33-4646-B399-B4525715138F}" destId="{76E3F87E-9E37-408A-8B29-85D367B0AC50}" srcOrd="0" destOrd="0" parTransId="{5D2AB5C5-A961-42D1-82D4-DD0DA6D88D41}" sibTransId="{7BB4D98E-D1F7-411C-90F1-1CA5862B23AB}"/>
    <dgm:cxn modelId="{9D1BAFB1-1E68-49C8-B0D2-7F1F24E72A10}" type="presParOf" srcId="{7FEC9D1B-A2CE-4E5A-A40C-F58238BAEBA0}" destId="{BB56D0F5-11EC-447A-8D5A-FEC3C530B909}" srcOrd="0" destOrd="0" presId="urn:microsoft.com/office/officeart/2008/layout/AscendingPictureAccentProcess"/>
    <dgm:cxn modelId="{2B39DA69-BA4F-4326-A4EC-8E8E0BC84E00}" type="presParOf" srcId="{7FEC9D1B-A2CE-4E5A-A40C-F58238BAEBA0}" destId="{5AE88593-48FF-47C3-8458-7D35DA6CD5A9}" srcOrd="1" destOrd="0" presId="urn:microsoft.com/office/officeart/2008/layout/AscendingPictureAccentProcess"/>
    <dgm:cxn modelId="{B6060718-AF59-41B8-91CD-31029DBFD211}" type="presParOf" srcId="{7FEC9D1B-A2CE-4E5A-A40C-F58238BAEBA0}" destId="{7A0123E7-622E-4EE5-ACAC-F23A2DC68654}" srcOrd="2" destOrd="0" presId="urn:microsoft.com/office/officeart/2008/layout/AscendingPictureAccentProcess"/>
    <dgm:cxn modelId="{962AFA15-6786-41B5-A76B-55D4BE054222}" type="presParOf" srcId="{7FEC9D1B-A2CE-4E5A-A40C-F58238BAEBA0}" destId="{BC9E1B5A-9057-449A-813A-BB081154FDE9}" srcOrd="3" destOrd="0" presId="urn:microsoft.com/office/officeart/2008/layout/AscendingPictureAccentProcess"/>
    <dgm:cxn modelId="{E7388298-5137-49BD-9ED1-E4B49D4F0F20}" type="presParOf" srcId="{7FEC9D1B-A2CE-4E5A-A40C-F58238BAEBA0}" destId="{ED938A55-3283-4702-833F-80D5BD939EB1}" srcOrd="4" destOrd="0" presId="urn:microsoft.com/office/officeart/2008/layout/AscendingPictureAccentProcess"/>
    <dgm:cxn modelId="{2800F19E-6E84-4FBC-8EC0-5624802F33D4}" type="presParOf" srcId="{7FEC9D1B-A2CE-4E5A-A40C-F58238BAEBA0}" destId="{DC7142BA-D768-453E-B600-139D83FC1127}" srcOrd="5" destOrd="0" presId="urn:microsoft.com/office/officeart/2008/layout/AscendingPictureAccentProcess"/>
    <dgm:cxn modelId="{DF1D4D5F-5724-418E-9C1A-3ECD888248F4}" type="presParOf" srcId="{7FEC9D1B-A2CE-4E5A-A40C-F58238BAEBA0}" destId="{545A824A-68BD-4286-850D-E7B7442FF254}" srcOrd="6" destOrd="0" presId="urn:microsoft.com/office/officeart/2008/layout/AscendingPictureAccentProcess"/>
    <dgm:cxn modelId="{6B9081AD-A649-49DC-A903-7C342C20EB69}" type="presParOf" srcId="{7FEC9D1B-A2CE-4E5A-A40C-F58238BAEBA0}" destId="{62C165B4-6CFB-4F6B-BCE1-4A4F9F0B3D04}" srcOrd="7" destOrd="0" presId="urn:microsoft.com/office/officeart/2008/layout/AscendingPictureAccentProcess"/>
    <dgm:cxn modelId="{8C26BCFC-8E38-4820-81FE-7F0DAEB9EA4A}" type="presParOf" srcId="{7FEC9D1B-A2CE-4E5A-A40C-F58238BAEBA0}" destId="{13451D07-3259-48A9-9719-A9C2BF541EB7}" srcOrd="8" destOrd="0" presId="urn:microsoft.com/office/officeart/2008/layout/AscendingPictureAccentProcess"/>
    <dgm:cxn modelId="{070E516C-541E-4645-B742-36519A89C323}" type="presParOf" srcId="{7FEC9D1B-A2CE-4E5A-A40C-F58238BAEBA0}" destId="{E151A57B-EC7B-4674-AA6D-D40862271A72}" srcOrd="9" destOrd="0" presId="urn:microsoft.com/office/officeart/2008/layout/AscendingPictureAccentProcess"/>
    <dgm:cxn modelId="{B5D28EBF-1A90-44E0-B502-10518B78B4A3}" type="presParOf" srcId="{7FEC9D1B-A2CE-4E5A-A40C-F58238BAEBA0}" destId="{99AFC00A-0385-4D23-A975-AD0A2F99ED34}" srcOrd="10" destOrd="0" presId="urn:microsoft.com/office/officeart/2008/layout/AscendingPictureAccentProcess"/>
    <dgm:cxn modelId="{F3C4BB65-9BE7-4ECC-895C-771337EFD916}" type="presParOf" srcId="{7FEC9D1B-A2CE-4E5A-A40C-F58238BAEBA0}" destId="{BB200F18-AB18-437F-ADBF-3B7E593980B7}" srcOrd="11" destOrd="0" presId="urn:microsoft.com/office/officeart/2008/layout/AscendingPictureAccentProcess"/>
    <dgm:cxn modelId="{42F3E5A2-F98F-49C5-A355-7AF5DCAD255E}" type="presParOf" srcId="{7FEC9D1B-A2CE-4E5A-A40C-F58238BAEBA0}" destId="{A2D7D2C1-18B1-415C-AC41-BDD9620CB07F}" srcOrd="12" destOrd="0" presId="urn:microsoft.com/office/officeart/2008/layout/AscendingPictureAccentProcess"/>
    <dgm:cxn modelId="{EB479B46-1CAE-4D36-9CC4-8CFECC5D30B7}" type="presParOf" srcId="{7FEC9D1B-A2CE-4E5A-A40C-F58238BAEBA0}" destId="{A7E4A532-936E-494D-A7B0-5DB6F7D078FF}" srcOrd="13" destOrd="0" presId="urn:microsoft.com/office/officeart/2008/layout/AscendingPictureAccentProcess"/>
    <dgm:cxn modelId="{C37BAFD1-6433-4BD4-B04F-DDCDE6F44426}" type="presParOf" srcId="{7FEC9D1B-A2CE-4E5A-A40C-F58238BAEBA0}" destId="{220945AD-C99A-4DF0-8B3D-8CB5152693AC}" srcOrd="14" destOrd="0" presId="urn:microsoft.com/office/officeart/2008/layout/AscendingPictureAccentProcess"/>
    <dgm:cxn modelId="{11A62BE5-0EEE-4D11-9E12-46E823D0CFEE}" type="presParOf" srcId="{220945AD-C99A-4DF0-8B3D-8CB5152693AC}" destId="{52647443-8341-4BCD-A375-D8546DD94CAD}" srcOrd="0" destOrd="0" presId="urn:microsoft.com/office/officeart/2008/layout/AscendingPictureAccentProcess"/>
    <dgm:cxn modelId="{0DF0A109-2D3B-4399-AFA6-4DDC07E68344}" type="presParOf" srcId="{7FEC9D1B-A2CE-4E5A-A40C-F58238BAEBA0}" destId="{41EF63B9-AE83-43F4-9E25-66103240503B}" srcOrd="15" destOrd="0" presId="urn:microsoft.com/office/officeart/2008/layout/AscendingPictureAccentProcess"/>
    <dgm:cxn modelId="{FE6B4D61-5F34-480C-987E-4EA101F79DEB}" type="presParOf" srcId="{7FEC9D1B-A2CE-4E5A-A40C-F58238BAEBA0}" destId="{59E07E22-C0B9-48C3-9B27-BEAF5184FED7}" srcOrd="16" destOrd="0" presId="urn:microsoft.com/office/officeart/2008/layout/AscendingPictureAccentProcess"/>
    <dgm:cxn modelId="{FECE35AB-73D6-4737-8789-6CB304962C4D}" type="presParOf" srcId="{59E07E22-C0B9-48C3-9B27-BEAF5184FED7}" destId="{FCB37302-9EBE-4108-9428-B2A09EB02347}" srcOrd="0" destOrd="0" presId="urn:microsoft.com/office/officeart/2008/layout/AscendingPictureAccentProcess"/>
    <dgm:cxn modelId="{A8C95B28-6E38-46FD-8864-1EF7F8675AE9}" type="presParOf" srcId="{7FEC9D1B-A2CE-4E5A-A40C-F58238BAEBA0}" destId="{9A2160B1-4F28-4E5B-9F14-5DEB053A0464}" srcOrd="17" destOrd="0" presId="urn:microsoft.com/office/officeart/2008/layout/AscendingPictureAccentProcess"/>
    <dgm:cxn modelId="{5F14A4F0-F37F-4EF0-AEA9-9919F9E2E328}" type="presParOf" srcId="{7FEC9D1B-A2CE-4E5A-A40C-F58238BAEBA0}" destId="{14A1BC22-5E47-43C8-AC4E-7AD3F2EB0BA5}" srcOrd="18" destOrd="0" presId="urn:microsoft.com/office/officeart/2008/layout/AscendingPictureAccentProcess"/>
    <dgm:cxn modelId="{5FA12B31-1528-4F7E-93DD-F9B8702B0533}" type="presParOf" srcId="{14A1BC22-5E47-43C8-AC4E-7AD3F2EB0BA5}" destId="{D68829EE-B150-4509-812B-65D76D08049F}" srcOrd="0" destOrd="0" presId="urn:microsoft.com/office/officeart/2008/layout/AscendingPictureAccentProcess"/>
    <dgm:cxn modelId="{2052A7B4-DB8F-44A0-9C87-7B9404B49817}" type="presParOf" srcId="{7FEC9D1B-A2CE-4E5A-A40C-F58238BAEBA0}" destId="{5298B5EB-E2FF-4908-B08B-E99B528B92D5}" srcOrd="19" destOrd="0" presId="urn:microsoft.com/office/officeart/2008/layout/AscendingPictureAccentProcess"/>
    <dgm:cxn modelId="{175EB8A6-06D0-4373-8073-F5C0255BA4FD}" type="presParOf" srcId="{7FEC9D1B-A2CE-4E5A-A40C-F58238BAEBA0}" destId="{4C54FC61-FF0C-4258-AAC3-BF6D02993E49}" srcOrd="20" destOrd="0" presId="urn:microsoft.com/office/officeart/2008/layout/AscendingPictureAccentProcess"/>
    <dgm:cxn modelId="{1319B8D3-A29B-4A5E-A584-8598A832E2CF}" type="presParOf" srcId="{4C54FC61-FF0C-4258-AAC3-BF6D02993E49}" destId="{4DEAB437-62AC-41B0-BAEB-9F1887297CB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D050-AC65-479F-B9E2-956C74E285B7}">
      <dsp:nvSpPr>
        <dsp:cNvPr id="0" name=""/>
        <dsp:cNvSpPr/>
      </dsp:nvSpPr>
      <dsp:spPr>
        <a:xfrm rot="16200000">
          <a:off x="1089419" y="-1089419"/>
          <a:ext cx="2393161" cy="4572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BEB69D-5A46-4E34-9D3C-DD4EF37A0A67}">
      <dsp:nvSpPr>
        <dsp:cNvPr id="0" name=""/>
        <dsp:cNvSpPr/>
      </dsp:nvSpPr>
      <dsp:spPr>
        <a:xfrm>
          <a:off x="4572000" y="0"/>
          <a:ext cx="4572000" cy="2393161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6DDCA-0ED0-4424-A22A-176306DE495E}">
      <dsp:nvSpPr>
        <dsp:cNvPr id="0" name=""/>
        <dsp:cNvSpPr/>
      </dsp:nvSpPr>
      <dsp:spPr>
        <a:xfrm rot="10800000">
          <a:off x="0" y="2393161"/>
          <a:ext cx="4572000" cy="2393161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2322F8-B647-459D-B589-2D66971E0129}">
      <dsp:nvSpPr>
        <dsp:cNvPr id="0" name=""/>
        <dsp:cNvSpPr/>
      </dsp:nvSpPr>
      <dsp:spPr>
        <a:xfrm rot="5400000">
          <a:off x="5661419" y="1303741"/>
          <a:ext cx="2393161" cy="4572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967389-1480-49DC-BD14-29F801B034F6}">
      <dsp:nvSpPr>
        <dsp:cNvPr id="0" name=""/>
        <dsp:cNvSpPr/>
      </dsp:nvSpPr>
      <dsp:spPr>
        <a:xfrm>
          <a:off x="2249675" y="61181"/>
          <a:ext cx="4842598" cy="464713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smtClean="0">
              <a:solidFill>
                <a:srgbClr val="CC0099"/>
              </a:solidFill>
              <a:effectLst/>
              <a:latin typeface="Book Antiqua" panose="02040602050305030304" pitchFamily="18" charset="0"/>
            </a:rPr>
            <a:t>УНИВЕРСАЛЬНЫЕ ИГРОВЫЕ ОБРАЗОВАТЕЛЬНЫЕ МОДУЛИ </a:t>
          </a:r>
          <a:r>
            <a:rPr lang="ru-RU" sz="2000" b="1" i="1" kern="1200" dirty="0" smtClean="0">
              <a:solidFill>
                <a:srgbClr val="CC0099"/>
              </a:solidFill>
              <a:effectLst/>
              <a:latin typeface="Book Antiqua" panose="02040602050305030304" pitchFamily="18" charset="0"/>
            </a:rPr>
            <a:t/>
          </a:r>
          <a:br>
            <a:rPr lang="ru-RU" sz="2000" b="1" i="1" kern="1200" dirty="0" smtClean="0">
              <a:solidFill>
                <a:srgbClr val="CC0099"/>
              </a:solidFill>
              <a:effectLst/>
              <a:latin typeface="Book Antiqua" panose="02040602050305030304" pitchFamily="18" charset="0"/>
            </a:rPr>
          </a:br>
          <a:r>
            <a:rPr lang="ru-RU" sz="2000" b="1" i="1" kern="1200" dirty="0" smtClean="0">
              <a:solidFill>
                <a:srgbClr val="CC0099"/>
              </a:solidFill>
              <a:effectLst/>
              <a:latin typeface="Book Antiqua" panose="02040602050305030304" pitchFamily="18" charset="0"/>
            </a:rPr>
            <a:t>В СТРУКТУРЕ  РАЗВИВАЮЩЕЙ ПРЕДМЕТНО-ПРОСТРАНСТВЕННОЙ СРЕДЫ ДОШКОЛЬНОЙ  ОРГАНИЗАЦИИ</a:t>
          </a:r>
        </a:p>
      </dsp:txBody>
      <dsp:txXfrm>
        <a:off x="2476529" y="288035"/>
        <a:ext cx="4388890" cy="4193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3A8F6-872D-4E79-A2B9-2BF5269BA73F}">
      <dsp:nvSpPr>
        <dsp:cNvPr id="0" name=""/>
        <dsp:cNvSpPr/>
      </dsp:nvSpPr>
      <dsp:spPr>
        <a:xfrm>
          <a:off x="0" y="-205376"/>
          <a:ext cx="9144000" cy="180199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latin typeface="Bookman Old Style" panose="02050604050505020204" pitchFamily="18" charset="0"/>
            </a:rPr>
            <a:t>                                </a:t>
          </a:r>
          <a:r>
            <a:rPr lang="ru-RU" sz="1600" i="1" kern="1200" dirty="0" smtClean="0">
              <a:latin typeface="Bookman Old Style" panose="02050604050505020204" pitchFamily="18" charset="0"/>
            </a:rPr>
            <a:t>Директор Института изучения детства, семьи и  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Bookman Old Style" panose="02050604050505020204" pitchFamily="18" charset="0"/>
            </a:rPr>
            <a:t>воспитания Российской академии образования,</a:t>
          </a:r>
          <a:br>
            <a:rPr lang="ru-RU" sz="1600" i="1" kern="1200" dirty="0" smtClean="0">
              <a:latin typeface="Bookman Old Style" panose="02050604050505020204" pitchFamily="18" charset="0"/>
            </a:rPr>
          </a:br>
          <a:r>
            <a:rPr lang="ru-RU" sz="1600" i="1" kern="1200" dirty="0" smtClean="0">
              <a:latin typeface="Bookman Old Style" panose="02050604050505020204" pitchFamily="18" charset="0"/>
            </a:rPr>
            <a:t>кандидат педагогических наук, профессор</a:t>
          </a:r>
          <a:br>
            <a:rPr lang="ru-RU" sz="1600" i="1" kern="1200" dirty="0" smtClean="0">
              <a:latin typeface="Bookman Old Style" panose="02050604050505020204" pitchFamily="18" charset="0"/>
            </a:rPr>
          </a:br>
          <a:r>
            <a:rPr lang="ru-RU" sz="1600" b="1" i="1" kern="1200" dirty="0" smtClean="0">
              <a:latin typeface="Bookman Old Style" panose="02050604050505020204" pitchFamily="18" charset="0"/>
            </a:rPr>
            <a:t>Татьяна Владимировна Волосовец</a:t>
          </a:r>
          <a:endParaRPr lang="ru-RU" sz="1600" kern="1200" dirty="0"/>
        </a:p>
      </dsp:txBody>
      <dsp:txXfrm>
        <a:off x="0" y="-205376"/>
        <a:ext cx="9144000" cy="1801996"/>
      </dsp:txXfrm>
    </dsp:sp>
    <dsp:sp modelId="{E8BD02C1-75E5-4358-B252-D8A405AA7179}">
      <dsp:nvSpPr>
        <dsp:cNvPr id="0" name=""/>
        <dsp:cNvSpPr/>
      </dsp:nvSpPr>
      <dsp:spPr>
        <a:xfrm>
          <a:off x="969" y="1270055"/>
          <a:ext cx="4220031" cy="1998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Bookman Old Style" panose="02050604050505020204" pitchFamily="18" charset="0"/>
            </a:rPr>
            <a:t>ПРОБЛЕМЫ ПО РЕАЛИЗАЦИИ ТРЕБОВАНИЙ ФГОС ДО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Bookman Old Style" panose="02050604050505020204" pitchFamily="18" charset="0"/>
            </a:rPr>
            <a:t> К РППС: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Bookman Old Style" panose="02050604050505020204" pitchFamily="18" charset="0"/>
            </a:rPr>
            <a:t>1. </a:t>
          </a:r>
          <a:r>
            <a:rPr lang="ru-RU" sz="1050" i="1" kern="1200" dirty="0" smtClean="0">
              <a:latin typeface="Bookman Old Style" panose="02050604050505020204" pitchFamily="18" charset="0"/>
            </a:rPr>
            <a:t>Проблема выбора оборудования (игровых комплектов, пособий) вследствие их многообразия на рынке.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i="1" kern="1200" dirty="0" smtClean="0">
              <a:latin typeface="Bookman Old Style" panose="02050604050505020204" pitchFamily="18" charset="0"/>
            </a:rPr>
            <a:t>2. Современные программы ДО не уделяют достаточного внимания к РППС.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i="1" kern="1200" dirty="0" smtClean="0">
              <a:latin typeface="Bookman Old Style" panose="02050604050505020204" pitchFamily="18" charset="0"/>
            </a:rPr>
            <a:t>3. Оснащение новых детских садов осуществляется лицами, недостаточно компетентными по вопросам реализации ФГОС ДО и ООП ДО.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Bookman Old Style" panose="02050604050505020204" pitchFamily="18" charset="0"/>
          </a:endParaRPr>
        </a:p>
      </dsp:txBody>
      <dsp:txXfrm>
        <a:off x="969" y="1270055"/>
        <a:ext cx="4220031" cy="1998249"/>
      </dsp:txXfrm>
    </dsp:sp>
    <dsp:sp modelId="{13AF69B4-DC38-400E-ACC8-5D2DDD1AB40D}">
      <dsp:nvSpPr>
        <dsp:cNvPr id="0" name=""/>
        <dsp:cNvSpPr/>
      </dsp:nvSpPr>
      <dsp:spPr>
        <a:xfrm>
          <a:off x="4211972" y="1270302"/>
          <a:ext cx="2460128" cy="199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Bookman Old Style" panose="02050604050505020204" pitchFamily="18" charset="0"/>
            </a:rPr>
            <a:t>МОДУЛЬНЫЙ ПОДХОД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Bookman Old Style" panose="02050604050505020204" pitchFamily="18" charset="0"/>
            </a:rPr>
            <a:t>К ОРГАНИЗАЦИИ РППС: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Bookman Old Style" panose="02050604050505020204" pitchFamily="18" charset="0"/>
            </a:rPr>
            <a:t>дошкольные образовательные модули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Bookman Old Style" panose="02050604050505020204" pitchFamily="18" charset="0"/>
            </a:rPr>
            <a:t>(ДО-модули)</a:t>
          </a:r>
          <a:endParaRPr lang="ru-RU" sz="1400" kern="1200" dirty="0"/>
        </a:p>
      </dsp:txBody>
      <dsp:txXfrm>
        <a:off x="4211972" y="1270302"/>
        <a:ext cx="2460128" cy="1998002"/>
      </dsp:txXfrm>
    </dsp:sp>
    <dsp:sp modelId="{1CF0043D-281F-4C49-B930-71712CC42C42}">
      <dsp:nvSpPr>
        <dsp:cNvPr id="0" name=""/>
        <dsp:cNvSpPr/>
      </dsp:nvSpPr>
      <dsp:spPr>
        <a:xfrm>
          <a:off x="6682015" y="1270302"/>
          <a:ext cx="2460128" cy="199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1" strike="noStrike" kern="1200" cap="none" normalizeH="0" baseline="0" dirty="0" smtClean="0">
              <a:ln/>
              <a:effectLst/>
              <a:latin typeface="Bookman Old Style" panose="02050604050505020204" pitchFamily="18" charset="0"/>
              <a:ea typeface="Times New Roman" pitchFamily="18" charset="0"/>
              <a:cs typeface="Times New Roman" pitchFamily="18" charset="0"/>
            </a:rPr>
            <a:t>В НАСТОЯЩЕЕ ВРЕМЯ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1" strike="noStrike" kern="1200" cap="none" normalizeH="0" baseline="0" dirty="0" smtClean="0">
              <a:ln/>
              <a:effectLst/>
              <a:latin typeface="Bookman Old Style" panose="02050604050505020204" pitchFamily="18" charset="0"/>
              <a:ea typeface="Times New Roman" pitchFamily="18" charset="0"/>
              <a:cs typeface="Times New Roman" pitchFamily="18" charset="0"/>
            </a:rPr>
            <a:t>отсутствие методических разработок по созданию и использованию универсальных игровых образовательных модулей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1" strike="noStrike" kern="1200" cap="none" normalizeH="0" baseline="0" dirty="0" smtClean="0">
              <a:ln/>
              <a:effectLst/>
              <a:latin typeface="Bookman Old Style" panose="02050604050505020204" pitchFamily="18" charset="0"/>
              <a:ea typeface="Times New Roman" pitchFamily="18" charset="0"/>
              <a:cs typeface="Times New Roman" pitchFamily="18" charset="0"/>
            </a:rPr>
            <a:t>(УИОМ) в РППС ДОО. </a:t>
          </a:r>
          <a:endParaRPr lang="ru-RU" sz="1400" kern="1200" dirty="0"/>
        </a:p>
      </dsp:txBody>
      <dsp:txXfrm>
        <a:off x="6682015" y="1270302"/>
        <a:ext cx="2460128" cy="1998002"/>
      </dsp:txXfrm>
    </dsp:sp>
    <dsp:sp modelId="{3ADD3A06-FB4C-41F9-B315-DFE641B0B47F}">
      <dsp:nvSpPr>
        <dsp:cNvPr id="0" name=""/>
        <dsp:cNvSpPr/>
      </dsp:nvSpPr>
      <dsp:spPr>
        <a:xfrm>
          <a:off x="0" y="3244899"/>
          <a:ext cx="9144000" cy="2287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6C3D6-2938-4553-AAAF-95378310CBC2}">
      <dsp:nvSpPr>
        <dsp:cNvPr id="0" name=""/>
        <dsp:cNvSpPr/>
      </dsp:nvSpPr>
      <dsp:spPr>
        <a:xfrm>
          <a:off x="85922" y="0"/>
          <a:ext cx="577786" cy="5777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1D089-5E80-4FBE-9D53-9FEEC3B505F3}">
      <dsp:nvSpPr>
        <dsp:cNvPr id="0" name=""/>
        <dsp:cNvSpPr/>
      </dsp:nvSpPr>
      <dsp:spPr>
        <a:xfrm>
          <a:off x="143700" y="57778"/>
          <a:ext cx="462229" cy="462229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8ECC-CE1B-4A64-95FF-5A3BA0AB4FA8}">
      <dsp:nvSpPr>
        <dsp:cNvPr id="0" name=""/>
        <dsp:cNvSpPr/>
      </dsp:nvSpPr>
      <dsp:spPr>
        <a:xfrm>
          <a:off x="664" y="577786"/>
          <a:ext cx="3276119" cy="243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У ДЕТЕЙ </a:t>
          </a:r>
          <a:r>
            <a:rPr lang="ru-RU" sz="1200" b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– развитие разных видов детской деятельности, личностных качеств (активности, самостоятельности, инициативности);</a:t>
          </a:r>
          <a:endParaRPr lang="ru-RU" sz="12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У ПЕДАГОГОВ </a:t>
          </a:r>
          <a:r>
            <a:rPr lang="ru-RU" sz="1200" b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– овладение знаниями и практическими навыками в реализации модульного подхода;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У РОДИТЕЛЕЙ </a:t>
          </a:r>
          <a:r>
            <a:rPr lang="ru-RU" sz="1200" b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– мотивация к активному участию в процессе формирования РППС, участию в развитии детей путем использования модулей в домашних условиях.</a:t>
          </a:r>
          <a:endParaRPr lang="ru-RU" sz="12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64" y="577786"/>
        <a:ext cx="3276119" cy="2431518"/>
      </dsp:txXfrm>
    </dsp:sp>
    <dsp:sp modelId="{A45EAD42-3AC9-4C1F-A899-049BBE0F92D7}">
      <dsp:nvSpPr>
        <dsp:cNvPr id="0" name=""/>
        <dsp:cNvSpPr/>
      </dsp:nvSpPr>
      <dsp:spPr>
        <a:xfrm>
          <a:off x="696001" y="0"/>
          <a:ext cx="1709285" cy="57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НОВИЗНА  ПРОЕКТА </a:t>
          </a:r>
          <a:endParaRPr lang="ru-RU" sz="1600" b="1" kern="1200" dirty="0">
            <a:solidFill>
              <a:srgbClr val="0070C0"/>
            </a:solidFill>
            <a:latin typeface="Bookman Old Style" panose="02050604050505020204" pitchFamily="18" charset="0"/>
          </a:endParaRPr>
        </a:p>
      </dsp:txBody>
      <dsp:txXfrm>
        <a:off x="696001" y="0"/>
        <a:ext cx="1709285" cy="577786"/>
      </dsp:txXfrm>
    </dsp:sp>
    <dsp:sp modelId="{53A16857-543F-4B9D-90A3-C712E274CDAF}">
      <dsp:nvSpPr>
        <dsp:cNvPr id="0" name=""/>
        <dsp:cNvSpPr/>
      </dsp:nvSpPr>
      <dsp:spPr>
        <a:xfrm>
          <a:off x="3397155" y="0"/>
          <a:ext cx="577786" cy="5777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381BB-06EC-4426-B351-DEC4ADFE1678}">
      <dsp:nvSpPr>
        <dsp:cNvPr id="0" name=""/>
        <dsp:cNvSpPr/>
      </dsp:nvSpPr>
      <dsp:spPr>
        <a:xfrm>
          <a:off x="3454934" y="57778"/>
          <a:ext cx="462229" cy="46222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81603-AB22-4C79-AB8A-0F5413C0287A}">
      <dsp:nvSpPr>
        <dsp:cNvPr id="0" name=""/>
        <dsp:cNvSpPr/>
      </dsp:nvSpPr>
      <dsp:spPr>
        <a:xfrm>
          <a:off x="3730894" y="577786"/>
          <a:ext cx="2438124" cy="243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Универсальные игровые образовательные модули: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логически завершенные;</a:t>
          </a:r>
          <a:endParaRPr lang="ru-RU" sz="1200" b="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отражают практико-целевой подход;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краткие, компактные, доступные.</a:t>
          </a:r>
        </a:p>
      </dsp:txBody>
      <dsp:txXfrm>
        <a:off x="3730894" y="577786"/>
        <a:ext cx="2438124" cy="2431518"/>
      </dsp:txXfrm>
    </dsp:sp>
    <dsp:sp modelId="{CDBB6CC7-2AFF-4C63-AAD1-FA02AFACA332}">
      <dsp:nvSpPr>
        <dsp:cNvPr id="0" name=""/>
        <dsp:cNvSpPr/>
      </dsp:nvSpPr>
      <dsp:spPr>
        <a:xfrm>
          <a:off x="3851348" y="0"/>
          <a:ext cx="2197218" cy="57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ОРИГИНАЛЬНОСТЬ ПРОЕКТА</a:t>
          </a:r>
          <a:endParaRPr lang="ru-RU" sz="1400" b="1" kern="1200" dirty="0">
            <a:solidFill>
              <a:srgbClr val="0070C0"/>
            </a:solidFill>
            <a:latin typeface="Bookman Old Style" panose="02050604050505020204" pitchFamily="18" charset="0"/>
          </a:endParaRPr>
        </a:p>
      </dsp:txBody>
      <dsp:txXfrm>
        <a:off x="3851348" y="0"/>
        <a:ext cx="2197218" cy="577786"/>
      </dsp:txXfrm>
    </dsp:sp>
    <dsp:sp modelId="{A68E07C0-A537-460A-AB0D-825B817412A5}">
      <dsp:nvSpPr>
        <dsp:cNvPr id="0" name=""/>
        <dsp:cNvSpPr/>
      </dsp:nvSpPr>
      <dsp:spPr>
        <a:xfrm>
          <a:off x="6289391" y="0"/>
          <a:ext cx="577786" cy="5777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E9BA1-C33C-43BD-B06E-7EAED3276F60}">
      <dsp:nvSpPr>
        <dsp:cNvPr id="0" name=""/>
        <dsp:cNvSpPr/>
      </dsp:nvSpPr>
      <dsp:spPr>
        <a:xfrm>
          <a:off x="6347170" y="57778"/>
          <a:ext cx="462229" cy="46222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2445C-A017-41D3-99D3-5D76F96A29DB}">
      <dsp:nvSpPr>
        <dsp:cNvPr id="0" name=""/>
        <dsp:cNvSpPr/>
      </dsp:nvSpPr>
      <dsp:spPr>
        <a:xfrm>
          <a:off x="6541051" y="577786"/>
          <a:ext cx="2602284" cy="243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максимальная реализация потенциала ДОО;</a:t>
          </a:r>
          <a:endParaRPr lang="ru-RU" sz="1200" b="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методически грамотное построение образовательного процесса;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осуществление взаимодействия с родителями (законными представителями), социальными партнерами</a:t>
          </a:r>
        </a:p>
      </dsp:txBody>
      <dsp:txXfrm>
        <a:off x="6541051" y="577786"/>
        <a:ext cx="2602284" cy="2431518"/>
      </dsp:txXfrm>
    </dsp:sp>
    <dsp:sp modelId="{EC1837EB-C680-4108-93D5-7FD707BEC9FE}">
      <dsp:nvSpPr>
        <dsp:cNvPr id="0" name=""/>
        <dsp:cNvSpPr/>
      </dsp:nvSpPr>
      <dsp:spPr>
        <a:xfrm>
          <a:off x="6852935" y="0"/>
          <a:ext cx="1978515" cy="57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ПРАКТИЧЕСКАЯ ЗНАЧИМОСТЬ ПРОЕКТА</a:t>
          </a:r>
          <a:endParaRPr lang="ru-RU" sz="1400" b="1" kern="1200" dirty="0">
            <a:solidFill>
              <a:srgbClr val="0070C0"/>
            </a:solidFill>
            <a:latin typeface="Bookman Old Style" panose="02050604050505020204" pitchFamily="18" charset="0"/>
          </a:endParaRPr>
        </a:p>
      </dsp:txBody>
      <dsp:txXfrm>
        <a:off x="6852935" y="0"/>
        <a:ext cx="1978515" cy="577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94452-DEA0-43DE-8144-91473ABC64A0}">
      <dsp:nvSpPr>
        <dsp:cNvPr id="0" name=""/>
        <dsp:cNvSpPr/>
      </dsp:nvSpPr>
      <dsp:spPr>
        <a:xfrm>
          <a:off x="4035697" y="2121809"/>
          <a:ext cx="1653846" cy="1653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277897" y="2364009"/>
        <a:ext cx="1169446" cy="1169446"/>
      </dsp:txXfrm>
    </dsp:sp>
    <dsp:sp modelId="{E32455A2-DB0B-4E55-B325-92DADBCA1605}">
      <dsp:nvSpPr>
        <dsp:cNvPr id="0" name=""/>
        <dsp:cNvSpPr/>
      </dsp:nvSpPr>
      <dsp:spPr>
        <a:xfrm rot="16189786">
          <a:off x="4654895" y="1488193"/>
          <a:ext cx="408315" cy="519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716324" y="1653429"/>
        <a:ext cx="285821" cy="311969"/>
      </dsp:txXfrm>
    </dsp:sp>
    <dsp:sp modelId="{528F576F-4487-4476-B0BF-68DE8C6A13DD}">
      <dsp:nvSpPr>
        <dsp:cNvPr id="0" name=""/>
        <dsp:cNvSpPr/>
      </dsp:nvSpPr>
      <dsp:spPr>
        <a:xfrm>
          <a:off x="4120643" y="-118681"/>
          <a:ext cx="1470094" cy="14700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4335933" y="96609"/>
        <a:ext cx="1039514" cy="1039514"/>
      </dsp:txXfrm>
    </dsp:sp>
    <dsp:sp modelId="{39D01309-A364-4945-AF35-B3A41658FF71}">
      <dsp:nvSpPr>
        <dsp:cNvPr id="0" name=""/>
        <dsp:cNvSpPr/>
      </dsp:nvSpPr>
      <dsp:spPr>
        <a:xfrm rot="18585573">
          <a:off x="5426034" y="1768099"/>
          <a:ext cx="405101" cy="519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447936" y="1918800"/>
        <a:ext cx="283571" cy="311969"/>
      </dsp:txXfrm>
    </dsp:sp>
    <dsp:sp modelId="{EC30C1BC-D937-49D0-BBF5-C9422E0D39BA}">
      <dsp:nvSpPr>
        <dsp:cNvPr id="0" name=""/>
        <dsp:cNvSpPr/>
      </dsp:nvSpPr>
      <dsp:spPr>
        <a:xfrm>
          <a:off x="5615406" y="425367"/>
          <a:ext cx="1470094" cy="14700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5830696" y="640657"/>
        <a:ext cx="1039514" cy="1039514"/>
      </dsp:txXfrm>
    </dsp:sp>
    <dsp:sp modelId="{466B3F89-5923-4EBE-8A67-9D04A41F3158}">
      <dsp:nvSpPr>
        <dsp:cNvPr id="0" name=""/>
        <dsp:cNvSpPr/>
      </dsp:nvSpPr>
      <dsp:spPr>
        <a:xfrm rot="20988104">
          <a:off x="5837401" y="2477269"/>
          <a:ext cx="401665" cy="519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838353" y="2591925"/>
        <a:ext cx="281166" cy="311969"/>
      </dsp:txXfrm>
    </dsp:sp>
    <dsp:sp modelId="{8C93CE47-E797-4497-AE5A-AF5438F4616F}">
      <dsp:nvSpPr>
        <dsp:cNvPr id="0" name=""/>
        <dsp:cNvSpPr/>
      </dsp:nvSpPr>
      <dsp:spPr>
        <a:xfrm>
          <a:off x="6410752" y="1802947"/>
          <a:ext cx="1470094" cy="14700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6626042" y="2018237"/>
        <a:ext cx="1039514" cy="1039514"/>
      </dsp:txXfrm>
    </dsp:sp>
    <dsp:sp modelId="{36EE11A6-79BE-4663-8B37-4BA0674BC361}">
      <dsp:nvSpPr>
        <dsp:cNvPr id="0" name=""/>
        <dsp:cNvSpPr/>
      </dsp:nvSpPr>
      <dsp:spPr>
        <a:xfrm rot="1796235">
          <a:off x="5696297" y="3283934"/>
          <a:ext cx="399621" cy="519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704295" y="3358008"/>
        <a:ext cx="279735" cy="311969"/>
      </dsp:txXfrm>
    </dsp:sp>
    <dsp:sp modelId="{755D7C93-4EE2-4E93-8D38-F97A74E19DFB}">
      <dsp:nvSpPr>
        <dsp:cNvPr id="0" name=""/>
        <dsp:cNvSpPr/>
      </dsp:nvSpPr>
      <dsp:spPr>
        <a:xfrm>
          <a:off x="6134531" y="3369474"/>
          <a:ext cx="1470094" cy="147009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349821" y="3584764"/>
        <a:ext cx="1039514" cy="1039514"/>
      </dsp:txXfrm>
    </dsp:sp>
    <dsp:sp modelId="{3A9737F2-FC07-4275-B721-6A006E83C541}">
      <dsp:nvSpPr>
        <dsp:cNvPr id="0" name=""/>
        <dsp:cNvSpPr/>
      </dsp:nvSpPr>
      <dsp:spPr>
        <a:xfrm rot="4206146">
          <a:off x="5068645" y="3810444"/>
          <a:ext cx="399931" cy="519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108218" y="3858025"/>
        <a:ext cx="279952" cy="311969"/>
      </dsp:txXfrm>
    </dsp:sp>
    <dsp:sp modelId="{A3A3ACA3-C205-4603-B691-8210A9A1FA07}">
      <dsp:nvSpPr>
        <dsp:cNvPr id="0" name=""/>
        <dsp:cNvSpPr/>
      </dsp:nvSpPr>
      <dsp:spPr>
        <a:xfrm>
          <a:off x="4915990" y="4391952"/>
          <a:ext cx="1470094" cy="147009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5131280" y="4607242"/>
        <a:ext cx="1039514" cy="1039514"/>
      </dsp:txXfrm>
    </dsp:sp>
    <dsp:sp modelId="{833416D1-CC82-4D79-8880-148C368DC79C}">
      <dsp:nvSpPr>
        <dsp:cNvPr id="0" name=""/>
        <dsp:cNvSpPr/>
      </dsp:nvSpPr>
      <dsp:spPr>
        <a:xfrm rot="6613154">
          <a:off x="4247263" y="3811419"/>
          <a:ext cx="403741" cy="519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328755" y="3858579"/>
        <a:ext cx="282619" cy="311969"/>
      </dsp:txXfrm>
    </dsp:sp>
    <dsp:sp modelId="{C75831D9-8EE7-4C15-8FC0-07CC604FB513}">
      <dsp:nvSpPr>
        <dsp:cNvPr id="0" name=""/>
        <dsp:cNvSpPr/>
      </dsp:nvSpPr>
      <dsp:spPr>
        <a:xfrm>
          <a:off x="3291531" y="4398913"/>
          <a:ext cx="1537626" cy="145617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/>
        </a:p>
      </dsp:txBody>
      <dsp:txXfrm>
        <a:off x="3516711" y="4612164"/>
        <a:ext cx="1087266" cy="1029669"/>
      </dsp:txXfrm>
    </dsp:sp>
    <dsp:sp modelId="{5E5C10D1-D4DC-47B6-B72E-57435B696F90}">
      <dsp:nvSpPr>
        <dsp:cNvPr id="0" name=""/>
        <dsp:cNvSpPr/>
      </dsp:nvSpPr>
      <dsp:spPr>
        <a:xfrm rot="9013979">
          <a:off x="3619313" y="3283755"/>
          <a:ext cx="405992" cy="519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733075" y="3357509"/>
        <a:ext cx="284194" cy="311969"/>
      </dsp:txXfrm>
    </dsp:sp>
    <dsp:sp modelId="{77AAF474-78C4-4793-AF24-5096CCF90DD7}">
      <dsp:nvSpPr>
        <dsp:cNvPr id="0" name=""/>
        <dsp:cNvSpPr/>
      </dsp:nvSpPr>
      <dsp:spPr>
        <a:xfrm>
          <a:off x="2106755" y="3369474"/>
          <a:ext cx="1470094" cy="147009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322045" y="3584764"/>
        <a:ext cx="1039514" cy="1039514"/>
      </dsp:txXfrm>
    </dsp:sp>
    <dsp:sp modelId="{191B482E-C1C7-4659-BC0B-D249AFD6F8E9}">
      <dsp:nvSpPr>
        <dsp:cNvPr id="0" name=""/>
        <dsp:cNvSpPr/>
      </dsp:nvSpPr>
      <dsp:spPr>
        <a:xfrm rot="11408281">
          <a:off x="3475824" y="2477341"/>
          <a:ext cx="408895" cy="519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597534" y="2592126"/>
        <a:ext cx="286227" cy="311969"/>
      </dsp:txXfrm>
    </dsp:sp>
    <dsp:sp modelId="{1C2899A1-E9D8-4699-87E4-FE5B99AC4C32}">
      <dsp:nvSpPr>
        <dsp:cNvPr id="0" name=""/>
        <dsp:cNvSpPr/>
      </dsp:nvSpPr>
      <dsp:spPr>
        <a:xfrm>
          <a:off x="1830535" y="1802947"/>
          <a:ext cx="1470094" cy="1470094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045825" y="2018237"/>
        <a:ext cx="1039514" cy="1039514"/>
      </dsp:txXfrm>
    </dsp:sp>
    <dsp:sp modelId="{8950A776-246B-4B2A-A0CA-687D2A40B573}">
      <dsp:nvSpPr>
        <dsp:cNvPr id="0" name=""/>
        <dsp:cNvSpPr/>
      </dsp:nvSpPr>
      <dsp:spPr>
        <a:xfrm rot="13798743">
          <a:off x="3884786" y="1768302"/>
          <a:ext cx="409811" cy="519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985788" y="1919366"/>
        <a:ext cx="286868" cy="311969"/>
      </dsp:txXfrm>
    </dsp:sp>
    <dsp:sp modelId="{49EA318A-E83C-4964-B094-DC3CDC70BF66}">
      <dsp:nvSpPr>
        <dsp:cNvPr id="0" name=""/>
        <dsp:cNvSpPr/>
      </dsp:nvSpPr>
      <dsp:spPr>
        <a:xfrm>
          <a:off x="2625881" y="425367"/>
          <a:ext cx="1470094" cy="1470094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841171" y="640657"/>
        <a:ext cx="1039514" cy="1039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8CCE5-7B9B-41E0-ABD3-98C53EE3BEBA}">
      <dsp:nvSpPr>
        <dsp:cNvPr id="0" name=""/>
        <dsp:cNvSpPr/>
      </dsp:nvSpPr>
      <dsp:spPr>
        <a:xfrm>
          <a:off x="0" y="17144"/>
          <a:ext cx="4629835" cy="20680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C425F-A97F-454C-B423-3F0B096854D5}">
      <dsp:nvSpPr>
        <dsp:cNvPr id="0" name=""/>
        <dsp:cNvSpPr/>
      </dsp:nvSpPr>
      <dsp:spPr>
        <a:xfrm>
          <a:off x="218298" y="35200"/>
          <a:ext cx="1220527" cy="17549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9BBBF5-873A-4AEE-A822-4DA64410CC22}">
      <dsp:nvSpPr>
        <dsp:cNvPr id="0" name=""/>
        <dsp:cNvSpPr/>
      </dsp:nvSpPr>
      <dsp:spPr>
        <a:xfrm rot="10800000">
          <a:off x="152174" y="1575421"/>
          <a:ext cx="1370268" cy="301301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Bookman Old Style" panose="02050604050505020204" pitchFamily="18" charset="0"/>
            </a:rPr>
            <a:t>«Универсальные игровые образовательные модули в структуре развивающей предметно-пространственной среды дошкольной организации»</a:t>
          </a:r>
          <a:endParaRPr lang="ru-RU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man Old Style" panose="02050604050505020204" pitchFamily="18" charset="0"/>
            </a:rPr>
            <a:t>Методические рекомендации для практических работников образовательных организаций и родителей детей дошкольного возраста</a:t>
          </a:r>
          <a:endParaRPr lang="ru-RU" sz="900" kern="1200" dirty="0"/>
        </a:p>
      </dsp:txBody>
      <dsp:txXfrm rot="10800000">
        <a:off x="194314" y="1575421"/>
        <a:ext cx="1285988" cy="2970874"/>
      </dsp:txXfrm>
    </dsp:sp>
    <dsp:sp modelId="{F1330F5C-C782-4AEC-A044-02A10C6BB09E}">
      <dsp:nvSpPr>
        <dsp:cNvPr id="0" name=""/>
        <dsp:cNvSpPr/>
      </dsp:nvSpPr>
      <dsp:spPr>
        <a:xfrm>
          <a:off x="1602860" y="-28633"/>
          <a:ext cx="1572839" cy="19347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C47E8A-C899-484E-9A10-D9CC025595C2}">
      <dsp:nvSpPr>
        <dsp:cNvPr id="0" name=""/>
        <dsp:cNvSpPr/>
      </dsp:nvSpPr>
      <dsp:spPr>
        <a:xfrm rot="10800000">
          <a:off x="1594095" y="1681411"/>
          <a:ext cx="1555256" cy="29087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Bookman Old Style" panose="02050604050505020204" pitchFamily="18" charset="0"/>
            </a:rPr>
            <a:t>Новая заниматика для маленьких математиков: </a:t>
          </a:r>
          <a:endParaRPr lang="ru-RU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Bookman Old Style" panose="02050604050505020204" pitchFamily="18" charset="0"/>
            </a:rPr>
            <a:t>сборник игр и упражнений по формированию элементарных математических представлений у дошкольников.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Авторы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Волосовец Т.В., Карпова Ю.В., Пересыпкина О.К.,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Ермолаева Е.В., Чернышкова Ю.В., Васильева А.Н.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Рецензенты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Веракса Н.Е., Струкова С.М.</a:t>
          </a:r>
          <a:endParaRPr lang="ru-RU" sz="1000" kern="1200" dirty="0"/>
        </a:p>
      </dsp:txBody>
      <dsp:txXfrm rot="10800000">
        <a:off x="1641924" y="1681411"/>
        <a:ext cx="1459598" cy="2860970"/>
      </dsp:txXfrm>
    </dsp:sp>
    <dsp:sp modelId="{1A19D896-8415-43BC-94E0-05A6D0083B3E}">
      <dsp:nvSpPr>
        <dsp:cNvPr id="0" name=""/>
        <dsp:cNvSpPr/>
      </dsp:nvSpPr>
      <dsp:spPr>
        <a:xfrm>
          <a:off x="3285781" y="275741"/>
          <a:ext cx="1179707" cy="1516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485147-F52B-4110-AE7D-128983C44406}">
      <dsp:nvSpPr>
        <dsp:cNvPr id="0" name=""/>
        <dsp:cNvSpPr/>
      </dsp:nvSpPr>
      <dsp:spPr>
        <a:xfrm rot="10800000">
          <a:off x="3250365" y="1871994"/>
          <a:ext cx="1221543" cy="252763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Bookman Old Style" panose="02050604050505020204" pitchFamily="18" charset="0"/>
            </a:rPr>
            <a:t>ПУТЕВОДИТЕЛЬ </a:t>
          </a: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Bookman Old Style" panose="02050604050505020204" pitchFamily="18" charset="0"/>
            </a:rPr>
            <a:t>«Приключение с увлечением»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Bookman Old Style" panose="02050604050505020204" pitchFamily="18" charset="0"/>
            </a:rPr>
            <a:t>по детскому саду «Семицветик»</a:t>
          </a:r>
          <a:endParaRPr lang="ru-RU" sz="900" kern="1200" dirty="0"/>
        </a:p>
      </dsp:txBody>
      <dsp:txXfrm rot="10800000">
        <a:off x="3287932" y="1871994"/>
        <a:ext cx="1146409" cy="24900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6D0F5-11EC-447A-8D5A-FEC3C530B909}">
      <dsp:nvSpPr>
        <dsp:cNvPr id="0" name=""/>
        <dsp:cNvSpPr/>
      </dsp:nvSpPr>
      <dsp:spPr>
        <a:xfrm>
          <a:off x="1229849" y="2436089"/>
          <a:ext cx="50661" cy="506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E88593-48FF-47C3-8458-7D35DA6CD5A9}">
      <dsp:nvSpPr>
        <dsp:cNvPr id="0" name=""/>
        <dsp:cNvSpPr/>
      </dsp:nvSpPr>
      <dsp:spPr>
        <a:xfrm>
          <a:off x="873590" y="3462325"/>
          <a:ext cx="50661" cy="506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0123E7-622E-4EE5-ACAC-F23A2DC68654}">
      <dsp:nvSpPr>
        <dsp:cNvPr id="0" name=""/>
        <dsp:cNvSpPr/>
      </dsp:nvSpPr>
      <dsp:spPr>
        <a:xfrm>
          <a:off x="757404" y="3504688"/>
          <a:ext cx="50661" cy="506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9E1B5A-9057-449A-813A-BB081154FDE9}">
      <dsp:nvSpPr>
        <dsp:cNvPr id="0" name=""/>
        <dsp:cNvSpPr/>
      </dsp:nvSpPr>
      <dsp:spPr>
        <a:xfrm>
          <a:off x="1224136" y="2630767"/>
          <a:ext cx="50661" cy="5066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938A55-3283-4702-833F-80D5BD939EB1}">
      <dsp:nvSpPr>
        <dsp:cNvPr id="0" name=""/>
        <dsp:cNvSpPr/>
      </dsp:nvSpPr>
      <dsp:spPr>
        <a:xfrm>
          <a:off x="1513984" y="2981018"/>
          <a:ext cx="50661" cy="5066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7142BA-D768-453E-B600-139D83FC1127}">
      <dsp:nvSpPr>
        <dsp:cNvPr id="0" name=""/>
        <dsp:cNvSpPr/>
      </dsp:nvSpPr>
      <dsp:spPr>
        <a:xfrm>
          <a:off x="1224136" y="2414742"/>
          <a:ext cx="50661" cy="506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A824A-68BD-4286-850D-E7B7442FF254}">
      <dsp:nvSpPr>
        <dsp:cNvPr id="0" name=""/>
        <dsp:cNvSpPr/>
      </dsp:nvSpPr>
      <dsp:spPr>
        <a:xfrm>
          <a:off x="1080120" y="2486750"/>
          <a:ext cx="50661" cy="506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165B4-6CFB-4F6B-BCE1-4A4F9F0B3D04}">
      <dsp:nvSpPr>
        <dsp:cNvPr id="0" name=""/>
        <dsp:cNvSpPr/>
      </dsp:nvSpPr>
      <dsp:spPr>
        <a:xfrm>
          <a:off x="1224136" y="2486750"/>
          <a:ext cx="50661" cy="506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51D07-3259-48A9-9719-A9C2BF541EB7}">
      <dsp:nvSpPr>
        <dsp:cNvPr id="0" name=""/>
        <dsp:cNvSpPr/>
      </dsp:nvSpPr>
      <dsp:spPr>
        <a:xfrm>
          <a:off x="1224136" y="2558758"/>
          <a:ext cx="50661" cy="5066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51A57B-EC7B-4674-AA6D-D40862271A72}">
      <dsp:nvSpPr>
        <dsp:cNvPr id="0" name=""/>
        <dsp:cNvSpPr/>
      </dsp:nvSpPr>
      <dsp:spPr>
        <a:xfrm>
          <a:off x="1224136" y="2342733"/>
          <a:ext cx="50661" cy="5066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FC00A-0385-4D23-A975-AD0A2F99ED34}">
      <dsp:nvSpPr>
        <dsp:cNvPr id="0" name=""/>
        <dsp:cNvSpPr/>
      </dsp:nvSpPr>
      <dsp:spPr>
        <a:xfrm>
          <a:off x="1368151" y="2486750"/>
          <a:ext cx="50661" cy="506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200F18-AB18-437F-ADBF-3B7E593980B7}">
      <dsp:nvSpPr>
        <dsp:cNvPr id="0" name=""/>
        <dsp:cNvSpPr/>
      </dsp:nvSpPr>
      <dsp:spPr>
        <a:xfrm>
          <a:off x="1296144" y="2414742"/>
          <a:ext cx="50661" cy="506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D7D2C1-18B1-415C-AC41-BDD9620CB07F}">
      <dsp:nvSpPr>
        <dsp:cNvPr id="0" name=""/>
        <dsp:cNvSpPr/>
      </dsp:nvSpPr>
      <dsp:spPr>
        <a:xfrm>
          <a:off x="1152127" y="2414742"/>
          <a:ext cx="50661" cy="506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4A532-936E-494D-A7B0-5DB6F7D078FF}">
      <dsp:nvSpPr>
        <dsp:cNvPr id="0" name=""/>
        <dsp:cNvSpPr/>
      </dsp:nvSpPr>
      <dsp:spPr>
        <a:xfrm>
          <a:off x="575368" y="4009360"/>
          <a:ext cx="2556471" cy="21131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3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Структурировать методическое содержание по использованию универсальных игровых образовательных модулей по речевому, познавательно-исследовательскому, социально-коммуникативному развитию.</a:t>
          </a:r>
          <a:endParaRPr lang="ru-RU" sz="1200" kern="1200" dirty="0"/>
        </a:p>
      </dsp:txBody>
      <dsp:txXfrm>
        <a:off x="678522" y="4112514"/>
        <a:ext cx="2350163" cy="1906804"/>
      </dsp:txXfrm>
    </dsp:sp>
    <dsp:sp modelId="{52647443-8341-4BCD-A375-D8546DD94CAD}">
      <dsp:nvSpPr>
        <dsp:cNvPr id="0" name=""/>
        <dsp:cNvSpPr/>
      </dsp:nvSpPr>
      <dsp:spPr>
        <a:xfrm>
          <a:off x="48489" y="4914175"/>
          <a:ext cx="552534" cy="4905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1EF63B9-AE83-43F4-9E25-66103240503B}">
      <dsp:nvSpPr>
        <dsp:cNvPr id="0" name=""/>
        <dsp:cNvSpPr/>
      </dsp:nvSpPr>
      <dsp:spPr>
        <a:xfrm>
          <a:off x="623472" y="2774781"/>
          <a:ext cx="2498027" cy="8757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3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Продолжить апробацию практических материалов.</a:t>
          </a:r>
          <a:endParaRPr lang="ru-RU" sz="1200" kern="1200" dirty="0"/>
        </a:p>
      </dsp:txBody>
      <dsp:txXfrm>
        <a:off x="666224" y="2817533"/>
        <a:ext cx="2412523" cy="790268"/>
      </dsp:txXfrm>
    </dsp:sp>
    <dsp:sp modelId="{FCB37302-9EBE-4108-9428-B2A09EB02347}">
      <dsp:nvSpPr>
        <dsp:cNvPr id="0" name=""/>
        <dsp:cNvSpPr/>
      </dsp:nvSpPr>
      <dsp:spPr>
        <a:xfrm>
          <a:off x="180165" y="3494862"/>
          <a:ext cx="505706" cy="5605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2160B1-4F28-4E5B-9F14-5DEB053A0464}">
      <dsp:nvSpPr>
        <dsp:cNvPr id="0" name=""/>
        <dsp:cNvSpPr/>
      </dsp:nvSpPr>
      <dsp:spPr>
        <a:xfrm>
          <a:off x="680087" y="1500249"/>
          <a:ext cx="2451753" cy="76279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3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Издать </a:t>
          </a:r>
          <a:r>
            <a:rPr lang="ru-RU" sz="1200" kern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методические продукты по реализации инновационного </a:t>
          </a:r>
          <a:r>
            <a:rPr lang="ru-RU" sz="1200" kern="12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проекта</a:t>
          </a:r>
          <a:endParaRPr lang="ru-RU" sz="1200" kern="1200" dirty="0"/>
        </a:p>
      </dsp:txBody>
      <dsp:txXfrm>
        <a:off x="717323" y="1537485"/>
        <a:ext cx="2377281" cy="688319"/>
      </dsp:txXfrm>
    </dsp:sp>
    <dsp:sp modelId="{D68829EE-B150-4509-812B-65D76D08049F}">
      <dsp:nvSpPr>
        <dsp:cNvPr id="0" name=""/>
        <dsp:cNvSpPr/>
      </dsp:nvSpPr>
      <dsp:spPr>
        <a:xfrm>
          <a:off x="249110" y="2194191"/>
          <a:ext cx="573308" cy="4410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98B5EB-E2FF-4908-B08B-E99B528B92D5}">
      <dsp:nvSpPr>
        <dsp:cNvPr id="0" name=""/>
        <dsp:cNvSpPr/>
      </dsp:nvSpPr>
      <dsp:spPr>
        <a:xfrm>
          <a:off x="1088300" y="86235"/>
          <a:ext cx="2043538" cy="10077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3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man Old Style" panose="02050604050505020204" pitchFamily="18" charset="0"/>
            </a:rPr>
            <a:t>Активная диссеминация опыта инновационной деятельности на разном уровне</a:t>
          </a:r>
          <a:endParaRPr lang="ru-RU" sz="1200" kern="1200" dirty="0">
            <a:latin typeface="Bookman Old Style" panose="02050604050505020204" pitchFamily="18" charset="0"/>
          </a:endParaRPr>
        </a:p>
      </dsp:txBody>
      <dsp:txXfrm>
        <a:off x="1137492" y="135427"/>
        <a:ext cx="1945154" cy="909319"/>
      </dsp:txXfrm>
    </dsp:sp>
    <dsp:sp modelId="{4DEAB437-62AC-41B0-BAEB-9F1887297CB2}">
      <dsp:nvSpPr>
        <dsp:cNvPr id="0" name=""/>
        <dsp:cNvSpPr/>
      </dsp:nvSpPr>
      <dsp:spPr>
        <a:xfrm>
          <a:off x="504053" y="859048"/>
          <a:ext cx="575998" cy="61200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3631-D534-42BD-B71B-BB302A1A4B32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38C-53D0-44BE-B6DA-9620C8FEC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D038C-53D0-44BE-B6DA-9620C8FEC4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1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D038C-53D0-44BE-B6DA-9620C8FEC4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7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9407877-5275-4FED-A9CE-5B9145BF3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chart" Target="../charts/chart2.xml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62913896"/>
              </p:ext>
            </p:extLst>
          </p:nvPr>
        </p:nvGraphicFramePr>
        <p:xfrm>
          <a:off x="0" y="2071678"/>
          <a:ext cx="9144000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5"/>
          <p:cNvSpPr txBox="1">
            <a:spLocks noChangeArrowheads="1"/>
          </p:cNvSpPr>
          <p:nvPr/>
        </p:nvSpPr>
        <p:spPr bwMode="black">
          <a:xfrm>
            <a:off x="4585087" y="670401"/>
            <a:ext cx="45686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ru-RU" sz="1400" kern="0" dirty="0">
                <a:latin typeface="Book Antiqua" panose="0204060205030503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</a:t>
            </a:r>
            <a:endParaRPr lang="ru-RU" sz="1400" kern="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kern="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kern="0" dirty="0">
                <a:latin typeface="Book Antiqua" panose="02040602050305030304" pitchFamily="18" charset="0"/>
                <a:cs typeface="Times New Roman" panose="02020603050405020304" pitchFamily="18" charset="0"/>
              </a:rPr>
              <a:t>общеобразовательная школа «Образовательный центр «Южный город» </a:t>
            </a:r>
            <a:endParaRPr lang="ru-RU" sz="1400" kern="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kern="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поселка </a:t>
            </a:r>
            <a:r>
              <a:rPr lang="ru-RU" sz="1400" kern="0" dirty="0">
                <a:latin typeface="Book Antiqua" panose="02040602050305030304" pitchFamily="18" charset="0"/>
                <a:cs typeface="Times New Roman" panose="02020603050405020304" pitchFamily="18" charset="0"/>
              </a:rPr>
              <a:t>Придорожный муниципального района Волжский Самарской области </a:t>
            </a:r>
            <a:br>
              <a:rPr lang="ru-RU" sz="1400" kern="0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400" b="1" kern="0" dirty="0">
                <a:latin typeface="Book Antiqua" panose="02040602050305030304" pitchFamily="18" charset="0"/>
                <a:cs typeface="Times New Roman" panose="02020603050405020304" pitchFamily="18" charset="0"/>
              </a:rPr>
              <a:t>структурное подразделение </a:t>
            </a:r>
            <a:endParaRPr lang="ru-RU" sz="1400" b="1" kern="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kern="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kern="0" dirty="0">
                <a:latin typeface="Book Antiqua" panose="02040602050305030304" pitchFamily="18" charset="0"/>
                <a:cs typeface="Times New Roman" panose="02020603050405020304" pitchFamily="18" charset="0"/>
              </a:rPr>
              <a:t>Детский сад «Семицветик»</a:t>
            </a:r>
            <a:endParaRPr lang="en-US" sz="1400" b="1" kern="0" dirty="0">
              <a:solidFill>
                <a:srgbClr val="FF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User\Desktop\КОНКУРС_ДЕТСКИЙ САД 2016_СИПКРО\Детский сад года 2016\для конкурса дс года\ФОТО СРЕДА 01.10.2016\IMG_4874_c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4122" y="2320804"/>
            <a:ext cx="219573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User\Desktop\ЮГ КОНКУРСЫ\КОНКУРС_ДЕТСКИЙ САД 2016_СИПКРО\Детский сад года 2016\для конкурса дс года\ФОТО СРЕДА 01.10.2016\IMG_4718_c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69160"/>
            <a:ext cx="2530363" cy="186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F:\ФОТО СЕМИЦВЕТИК\среда фото\DSC_066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8555" y="4869160"/>
            <a:ext cx="2498247" cy="167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User\Desktop\ЮГ КОНКУРСЫ\КОНКУРС_ДЕТСКИЙ САД 2016_СИПКРО\Детский сад года 2016\для конкурса дс года\ФОТО СРЕДА 01.10.2016\IMG_4854_cr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26930" y="2519516"/>
            <a:ext cx="2051720" cy="140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26751" y="2606404"/>
            <a:ext cx="6335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ИННОВАЦИОННЫЙ ПРОЕКТ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6146716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Срок реализации:</a:t>
            </a:r>
            <a:r>
              <a:rPr lang="ru-RU" b="1" i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2017-2019 г. г.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black">
          <a:xfrm>
            <a:off x="72781" y="903599"/>
            <a:ext cx="4512306" cy="75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ru-RU" sz="1600" b="1" kern="0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ФЕДЕРАЛЬНЫЙ НАУЧНО-ОБЩЕСТВЕННЫЙ КОНКУРС 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«ВОСЕМЬ ЖЕМЧУЖИН ДОШКОЛЬНОГО ОБРАЗОВАНИЯ - 2018»</a:t>
            </a:r>
          </a:p>
          <a:p>
            <a:pPr algn="ctr">
              <a:defRPr/>
            </a:pPr>
            <a:r>
              <a:rPr lang="ru-RU" sz="1600" i="1" kern="0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Номинация «Новой архитектуре – достойную педагогику!»</a:t>
            </a:r>
            <a:endParaRPr lang="en-US" sz="1600" b="1" i="1" kern="0" dirty="0">
              <a:solidFill>
                <a:srgbClr val="0070C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Директор Учреждения РАО Институт психолого-педагогических проблем детства Татьяна Волосов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9392" name="Схема 59391"/>
          <p:cNvGraphicFramePr/>
          <p:nvPr>
            <p:extLst>
              <p:ext uri="{D42A27DB-BD31-4B8C-83A1-F6EECF244321}">
                <p14:modId xmlns:p14="http://schemas.microsoft.com/office/powerpoint/2010/main" val="2933127580"/>
              </p:ext>
            </p:extLst>
          </p:nvPr>
        </p:nvGraphicFramePr>
        <p:xfrm>
          <a:off x="0" y="16679"/>
          <a:ext cx="9144000" cy="326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9396" name="Picture 4" descr="Волосовец Татьяна Владимировна, директор Федерального государственного бюджетного научного учреждения «Институт психолого-педагогических проблем детства Российской академии образования»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79336"/>
            <a:ext cx="1824137" cy="124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Содержимое 2"/>
          <p:cNvSpPr>
            <a:spLocks noGrp="1"/>
          </p:cNvSpPr>
          <p:nvPr>
            <p:ph idx="1"/>
          </p:nvPr>
        </p:nvSpPr>
        <p:spPr>
          <a:xfrm>
            <a:off x="971600" y="3500879"/>
            <a:ext cx="6665936" cy="26642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ЦЕЛЬ ПРОЕКТА</a:t>
            </a:r>
            <a:r>
              <a:rPr lang="ru-RU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: </a:t>
            </a:r>
            <a:r>
              <a:rPr lang="ru-RU" sz="1400" dirty="0" smtClean="0">
                <a:latin typeface="Bookman Old Style" panose="02050604050505020204" pitchFamily="18" charset="0"/>
              </a:rPr>
              <a:t>разработка и апробирование универсальных игровых образовательных модулей в развивающей предметно-пространственной среде дошкольной организации</a:t>
            </a:r>
          </a:p>
          <a:p>
            <a:pPr marL="0" indent="0">
              <a:spcBef>
                <a:spcPts val="0"/>
              </a:spcBef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9395" name="Схема 59394"/>
          <p:cNvGraphicFramePr/>
          <p:nvPr>
            <p:extLst>
              <p:ext uri="{D42A27DB-BD31-4B8C-83A1-F6EECF244321}">
                <p14:modId xmlns:p14="http://schemas.microsoft.com/office/powerpoint/2010/main" val="1050893708"/>
              </p:ext>
            </p:extLst>
          </p:nvPr>
        </p:nvGraphicFramePr>
        <p:xfrm>
          <a:off x="0" y="4149080"/>
          <a:ext cx="9144000" cy="467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3923928" y="148478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148478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latin typeface="Bookman Old Style" panose="02050604050505020204" pitchFamily="18" charset="0"/>
              </a:rPr>
              <a:t>ЭТАПЫ И СОДЕРЖАНИЕ ПРОЕКТА</a:t>
            </a:r>
            <a:endParaRPr lang="ru-RU" dirty="0">
              <a:solidFill>
                <a:srgbClr val="CC0099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1155"/>
              </p:ext>
            </p:extLst>
          </p:nvPr>
        </p:nvGraphicFramePr>
        <p:xfrm>
          <a:off x="0" y="533363"/>
          <a:ext cx="9144001" cy="628324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7884"/>
                <a:gridCol w="6546336"/>
                <a:gridCol w="2119781"/>
              </a:tblGrid>
              <a:tr h="2143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№</a:t>
                      </a:r>
                      <a:endParaRPr lang="ru-RU" sz="14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Мероприятия</a:t>
                      </a:r>
                      <a:endParaRPr lang="ru-RU" sz="14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Сроки</a:t>
                      </a:r>
                      <a:endParaRPr lang="ru-RU" sz="14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</a:tr>
              <a:tr h="217346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Bookman Old Style" panose="02050604050505020204" pitchFamily="18" charset="0"/>
                        </a:rPr>
                        <a:t>1 этап – разработка и утверждение проекта</a:t>
                      </a:r>
                      <a:endParaRPr lang="ru-RU" sz="1400" b="1" i="1" dirty="0">
                        <a:solidFill>
                          <a:schemeClr val="accent1"/>
                        </a:solidFill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6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Изучение современных научных разработок в области развивающей среды для детей дошкольного возраста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Сентябрь, октябрь </a:t>
                      </a:r>
                      <a:endParaRPr lang="ru-RU" sz="14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2017 </a:t>
                      </a: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г.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6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40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Анализ созданных условий в учреждении по созданию универсальных игровых образовательных 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модулей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Сентябрь-ноябрь </a:t>
                      </a:r>
                      <a:endParaRPr lang="ru-RU" sz="14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2017 </a:t>
                      </a: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г.,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6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40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Разработка перспективного плана работы по 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проекту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Октябрь </a:t>
                      </a:r>
                      <a:endParaRPr lang="ru-RU" sz="14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2017 </a:t>
                      </a: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г.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343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1" kern="1200" dirty="0" smtClean="0">
                          <a:latin typeface="Bookman Old Style" panose="02050604050505020204" pitchFamily="18" charset="0"/>
                        </a:rPr>
                        <a:t>2 этап – реализация проекта</a:t>
                      </a:r>
                      <a:endParaRPr lang="ru-RU" sz="1400" b="1" i="1" dirty="0">
                        <a:solidFill>
                          <a:schemeClr val="accent1"/>
                        </a:solidFill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6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Разработка и формирование игровых образовательных модулей в структуре РППС</a:t>
                      </a:r>
                      <a:endParaRPr lang="ru-RU" sz="1400" dirty="0" smtClean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Октябрь 2017 г. – май 2018 г.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63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Разработка (апробация) методических материалов в соответствии с направлениями развития дошкольников</a:t>
                      </a:r>
                      <a:endParaRPr lang="ru-RU" sz="1400" dirty="0" smtClean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Ноябрь 2017 г. – май 2018 г. 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сентябрь 2018 г. – май 2019 г.)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68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Оценка эффективности использования игровых образовательных модулей в различных видах 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деятельности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2018 г. -  2019 г.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6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7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Развитие профессиональных компетенций педагогов по вопросам организации 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РППС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Октябрь 2017 г. – май 2018 г.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68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8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Анализ и корректировка содержания методических 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материалов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2018 г. – 2019 г.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343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1" kern="1200" dirty="0" smtClean="0">
                          <a:latin typeface="Bookman Old Style" panose="02050604050505020204" pitchFamily="18" charset="0"/>
                        </a:rPr>
                        <a:t>3 этап – оценка эффективности и трансляция опыта</a:t>
                      </a:r>
                      <a:endParaRPr lang="ru-RU" sz="1400" b="1" i="1" dirty="0">
                        <a:solidFill>
                          <a:schemeClr val="accent1"/>
                        </a:solidFill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6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9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Анализ и обобщение материала, составление 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отчётов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Май </a:t>
                      </a:r>
                      <a:endParaRPr lang="ru-RU" sz="14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2018 </a:t>
                      </a: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г., 2019 г.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68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kumimoji="0" lang="ru-RU" sz="1400" kern="1200" dirty="0" smtClean="0">
                          <a:latin typeface="Bookman Old Style" panose="02050604050505020204" pitchFamily="18" charset="0"/>
                        </a:rPr>
                        <a:t>Трансляция инновационной деятельности и её результатов в социальную среду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2018 г. - 2019 г.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25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11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Оценка эффективности реализации 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проекта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Май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2018 </a:t>
                      </a: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г., 2019 г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.</a:t>
                      </a:r>
                      <a:endParaRPr lang="ru-RU" sz="14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5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15193"/>
            <a:ext cx="9135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УНИВЕРСАЛЬНЫЕ ИГРОВЫЕ ОБРАЗОВАТЕЛЬНЫЕ МОДУЛИ,</a:t>
            </a:r>
            <a:r>
              <a:rPr lang="ru-RU" sz="1600" b="1" dirty="0" smtClean="0">
                <a:solidFill>
                  <a:srgbClr val="CC0099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РАЗРАБОТАННЫЕ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 РЕАЛИЗУЮЩИЕСЯ  В СП «ДЕТСКИЙ САД «СЕМИЦВЕТИК»</a:t>
            </a:r>
            <a:endParaRPr lang="ru-RU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3978813"/>
              </p:ext>
            </p:extLst>
          </p:nvPr>
        </p:nvGraphicFramePr>
        <p:xfrm>
          <a:off x="-540568" y="1042627"/>
          <a:ext cx="9711382" cy="5743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74470" y="4623782"/>
            <a:ext cx="3096344" cy="4320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«В Путь на машине времени»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latin typeface="Book Antiqua" panose="02040602050305030304" pitchFamily="18" charset="0"/>
              </a:rPr>
              <a:t>(реализация технологии Н.А. Коротковой)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04248" y="5140137"/>
            <a:ext cx="23665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идеальный вариант для организации с детьми игр-путешествий с целью освоения детьми временных отношений (представлений об историческом времени – от прошлого к настоящему).</a:t>
            </a:r>
            <a:endParaRPr lang="ru-RU" sz="12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55725" y="2774351"/>
            <a:ext cx="54963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«Ходилки-бродилки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 по сказкам»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sz="12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2321" y="3141500"/>
            <a:ext cx="158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i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настенная игра 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правилами,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выполненная 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сюжетов русских народных сказок, сказок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русских и 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зарубежных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04755" y="1494762"/>
            <a:ext cx="4464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«Шашечное сафари»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1630453"/>
            <a:ext cx="2222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i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напольная игра 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правилами, где модификацией обычных шашек являются шашки в виде объемных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фигур-животных.</a:t>
            </a:r>
            <a:endParaRPr lang="ru-RU" sz="11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72229" y="610579"/>
            <a:ext cx="4464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«Конструкторское бюро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 «Росток»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sz="12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509672"/>
            <a:ext cx="2533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отдельное функциональное пространство (бюро-кабинет в «Нанограде») для детского технического творчества.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771800" y="5282465"/>
            <a:ext cx="4464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«Южный остров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«Говорляндия»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sz="12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92080" y="6180074"/>
            <a:ext cx="17041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территория для речевого развития детей.</a:t>
            </a:r>
            <a:endParaRPr lang="ru-RU" sz="12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2691" y="5330490"/>
            <a:ext cx="4464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«В гостях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у Художников»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sz="12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6512" y="5941148"/>
            <a:ext cx="2911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i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ерритория для знакомства, создания и демонстрации продуктов 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народного творчества,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скульптуры.</a:t>
            </a:r>
            <a:endParaRPr lang="ru-RU" sz="11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813237" y="4307036"/>
            <a:ext cx="4464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«Мир познаем вместе»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>
                <a:latin typeface="Book Antiqua" panose="02040602050305030304" pitchFamily="18" charset="0"/>
              </a:rPr>
              <a:t>б</a:t>
            </a:r>
            <a:r>
              <a:rPr lang="ru-RU" sz="1200" b="1" i="1" dirty="0" smtClean="0">
                <a:latin typeface="Book Antiqua" panose="02040602050305030304" pitchFamily="18" charset="0"/>
              </a:rPr>
              <a:t>лок «Сенсорика»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sz="12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-1332656" y="3132994"/>
            <a:ext cx="4464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«Мир познаем вместе»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>
                <a:latin typeface="Book Antiqua" panose="02040602050305030304" pitchFamily="18" charset="0"/>
              </a:rPr>
              <a:t>б</a:t>
            </a:r>
            <a:r>
              <a:rPr lang="ru-RU" sz="1200" b="1" i="1" dirty="0" smtClean="0">
                <a:latin typeface="Book Antiqua" panose="02040602050305030304" pitchFamily="18" charset="0"/>
              </a:rPr>
              <a:t>лок «Я люблю тебя Россия,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latin typeface="Book Antiqua" panose="02040602050305030304" pitchFamily="18" charset="0"/>
              </a:rPr>
              <a:t>дорогая моя Русь…»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sz="12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-215776" y="1042479"/>
            <a:ext cx="4464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 smtClean="0">
                <a:solidFill>
                  <a:srgbClr val="FF3399"/>
                </a:solidFill>
                <a:latin typeface="Book Antiqua" panose="02040602050305030304" pitchFamily="18" charset="0"/>
              </a:rPr>
              <a:t>«Мир познаем вместе»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200" b="1" i="1" dirty="0">
                <a:latin typeface="Book Antiqua" panose="02040602050305030304" pitchFamily="18" charset="0"/>
              </a:rPr>
              <a:t>б</a:t>
            </a:r>
            <a:r>
              <a:rPr lang="ru-RU" sz="1200" b="1" i="1" dirty="0" smtClean="0">
                <a:latin typeface="Book Antiqua" panose="02040602050305030304" pitchFamily="18" charset="0"/>
              </a:rPr>
              <a:t>лок «Дружат дети на планете»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sz="12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36512" y="4755633"/>
            <a:ext cx="1648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i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ерритория для познавательно-исследовательских игр.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36512" y="1471265"/>
            <a:ext cx="2074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i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идеальный вариант для организации 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экскурсий, викторин и путешествий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получения подробной информации 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малой родине, о планете Земля, о многообразии стран и народов </a:t>
            </a:r>
            <a:r>
              <a:rPr lang="ru-RU" sz="1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1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-9489" y="976700"/>
            <a:ext cx="4743351" cy="648664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АРХИТЕКТУРА РППС СП «Детский сад «Семицветик»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282" y="537469"/>
            <a:ext cx="690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Разработана модель (архитектура) РППС ДО, включающая проекты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универсальных игровых </a:t>
            </a: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образовательных модулей (УИОМ).</a:t>
            </a:r>
          </a:p>
        </p:txBody>
      </p:sp>
      <p:sp>
        <p:nvSpPr>
          <p:cNvPr id="59394" name="AutoShape 2" descr="Директор Учреждения РАО Институт психолого-педагогических проблем детства Татьяна Волосов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788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latin typeface="Bookman Old Style" panose="02050604050505020204" pitchFamily="18" charset="0"/>
              </a:rPr>
              <a:t>РЕЗУЛЬТАТЫ ДЕЯТЕЛЬНОСТИ ДО В ХОДЕ РЕАЛИЗАЦИИ ИННОВАЦИОННОГО ПРОЕКТА</a:t>
            </a:r>
            <a:endParaRPr lang="ru-RU" dirty="0">
              <a:solidFill>
                <a:srgbClr val="CC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760" y="1633192"/>
            <a:ext cx="1358737" cy="57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педагоги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1344" y="1633365"/>
            <a:ext cx="1440160" cy="576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дети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51504" y="1629526"/>
            <a:ext cx="1440160" cy="576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родители</a:t>
            </a:r>
            <a:endParaRPr lang="ru-RU" dirty="0">
              <a:latin typeface="Bookman Old Style" panose="020506040505050202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16200000">
            <a:off x="-630411" y="3075145"/>
            <a:ext cx="2329949" cy="576000"/>
            <a:chOff x="1792269" y="445015"/>
            <a:chExt cx="2329949" cy="4515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92269" y="445015"/>
              <a:ext cx="2329949" cy="45152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814311" y="467057"/>
              <a:ext cx="2285865" cy="4074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УИОМ 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«Южный остров «Говорляндия»</a:t>
              </a:r>
              <a:endParaRPr lang="ru-RU" sz="11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6200000">
            <a:off x="-30482" y="3082283"/>
            <a:ext cx="2329949" cy="576000"/>
            <a:chOff x="1792269" y="952983"/>
            <a:chExt cx="2329949" cy="4515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792269" y="952983"/>
              <a:ext cx="2329949" cy="45152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814311" y="975025"/>
              <a:ext cx="2285865" cy="40744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УИОМ 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«Мир познаем вместе» </a:t>
              </a:r>
              <a:endParaRPr lang="ru-RU" sz="11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16200000">
            <a:off x="588601" y="3110766"/>
            <a:ext cx="2329949" cy="576000"/>
            <a:chOff x="1792269" y="1460951"/>
            <a:chExt cx="2329949" cy="4515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792269" y="1460951"/>
              <a:ext cx="2329949" cy="4515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814311" y="1482993"/>
              <a:ext cx="2285865" cy="40744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УИОМ 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«В гостях у художника»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 rot="16200000">
            <a:off x="1192699" y="3095441"/>
            <a:ext cx="2329949" cy="576000"/>
            <a:chOff x="1792269" y="1968920"/>
            <a:chExt cx="2329949" cy="4515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792269" y="1968920"/>
              <a:ext cx="2329949" cy="45152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1814311" y="1990962"/>
              <a:ext cx="2285865" cy="40744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УИОМ 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«Ходилки-бродилки по сказкам»</a:t>
              </a:r>
              <a:endParaRPr lang="ru-RU" sz="11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1790973" y="3082283"/>
            <a:ext cx="2329949" cy="576000"/>
            <a:chOff x="1792269" y="2476888"/>
            <a:chExt cx="2329949" cy="4515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792269" y="2476888"/>
              <a:ext cx="2329949" cy="45152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1814311" y="2498930"/>
              <a:ext cx="2285865" cy="4074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2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УИОМ 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2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«Шашечное сафари»</a:t>
              </a:r>
              <a:endParaRPr lang="ru-RU" sz="12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16200000">
            <a:off x="2383854" y="3080407"/>
            <a:ext cx="2329949" cy="579750"/>
            <a:chOff x="1792269" y="2959875"/>
            <a:chExt cx="2329949" cy="4544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792269" y="2959875"/>
              <a:ext cx="2329949" cy="45152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1814311" y="3006899"/>
              <a:ext cx="2285865" cy="4074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УИОМ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 «Конструкторское</a:t>
              </a:r>
              <a:r>
                <a:rPr kumimoji="0" lang="ru-RU" sz="1100" i="0" u="none" strike="noStrike" kern="1200" cap="none" normalizeH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 </a:t>
              </a: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бюро «Росток»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6200000">
            <a:off x="2990543" y="3099808"/>
            <a:ext cx="2329949" cy="576000"/>
            <a:chOff x="1792269" y="3492825"/>
            <a:chExt cx="2329949" cy="4515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792269" y="3492825"/>
              <a:ext cx="2329949" cy="45152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1814311" y="3514867"/>
              <a:ext cx="2285865" cy="4074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УИОМ 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100" i="0" u="none" strike="noStrike" kern="1200" cap="none" normalizeH="0" baseline="0" dirty="0" smtClean="0">
                  <a:ln/>
                  <a:effectLst/>
                  <a:latin typeface="Bookman Old Style" panose="02050604050505020204" pitchFamily="18" charset="0"/>
                  <a:cs typeface="Arial" pitchFamily="34" charset="0"/>
                </a:rPr>
                <a:t>«В путь на машине времени»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34760" y="4552783"/>
            <a:ext cx="4176000" cy="504000"/>
            <a:chOff x="616893" y="0"/>
            <a:chExt cx="4467771" cy="572829"/>
          </a:xfrm>
        </p:grpSpPr>
        <p:sp>
          <p:nvSpPr>
            <p:cNvPr id="49" name="Прямоугольник с двумя скругленными соседними углами 48"/>
            <p:cNvSpPr/>
            <p:nvPr/>
          </p:nvSpPr>
          <p:spPr>
            <a:xfrm rot="5400000">
              <a:off x="2564364" y="-1947471"/>
              <a:ext cx="572829" cy="4467771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616894" y="27962"/>
              <a:ext cx="4439808" cy="516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latin typeface="Bookman Old Style" panose="02050604050505020204" pitchFamily="18" charset="0"/>
                </a:rPr>
                <a:t>ДО-модуль имеет автора / группу авторов, назначение, образовательную цель;</a:t>
              </a:r>
              <a:endParaRPr lang="ru-RU" sz="12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34760" y="4962972"/>
            <a:ext cx="4176000" cy="504000"/>
            <a:chOff x="616892" y="626214"/>
            <a:chExt cx="4467771" cy="912780"/>
          </a:xfrm>
        </p:grpSpPr>
        <p:sp>
          <p:nvSpPr>
            <p:cNvPr id="52" name="Прямоугольник с двумя скругленными соседними углами 51"/>
            <p:cNvSpPr/>
            <p:nvPr/>
          </p:nvSpPr>
          <p:spPr>
            <a:xfrm rot="5400000">
              <a:off x="2394388" y="-1151282"/>
              <a:ext cx="912780" cy="4467771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3" name="Прямоугольник 52"/>
            <p:cNvSpPr/>
            <p:nvPr/>
          </p:nvSpPr>
          <p:spPr>
            <a:xfrm>
              <a:off x="616893" y="670771"/>
              <a:ext cx="4423213" cy="8236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latin typeface="Bookman Old Style" panose="02050604050505020204" pitchFamily="18" charset="0"/>
                </a:rPr>
                <a:t>ДО-модуль соответствует требованиям Стандарта ДО и имеет перечень элементов РППС;</a:t>
              </a:r>
              <a:endParaRPr lang="ru-RU" sz="12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34760" y="5357667"/>
            <a:ext cx="4176000" cy="504000"/>
            <a:chOff x="595357" y="1587727"/>
            <a:chExt cx="4467771" cy="871662"/>
          </a:xfrm>
        </p:grpSpPr>
        <p:sp>
          <p:nvSpPr>
            <p:cNvPr id="55" name="Прямоугольник с двумя скругленными соседними углами 54"/>
            <p:cNvSpPr/>
            <p:nvPr/>
          </p:nvSpPr>
          <p:spPr>
            <a:xfrm rot="5400000">
              <a:off x="2393412" y="-210328"/>
              <a:ext cx="871662" cy="4467771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6" name="Прямоугольник 55"/>
            <p:cNvSpPr/>
            <p:nvPr/>
          </p:nvSpPr>
          <p:spPr>
            <a:xfrm>
              <a:off x="595358" y="1630277"/>
              <a:ext cx="4425220" cy="7865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latin typeface="Bookman Old Style" panose="02050604050505020204" pitchFamily="18" charset="0"/>
                </a:rPr>
                <a:t>ДО-модуль имеет методическое обеспечение;</a:t>
              </a:r>
              <a:endParaRPr lang="ru-RU" sz="1200" kern="1200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60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79" b="85263" l="21182" r="79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3" t="6981" r="13391" b="6039"/>
          <a:stretch>
            <a:fillRect/>
          </a:stretch>
        </p:blipFill>
        <p:spPr bwMode="auto">
          <a:xfrm>
            <a:off x="3433262" y="1113249"/>
            <a:ext cx="558233" cy="66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4718763" y="390278"/>
            <a:ext cx="4271717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latin typeface="Bookman Old Style" panose="02050604050505020204" pitchFamily="18" charset="0"/>
            </a:endParaRPr>
          </a:p>
          <a:p>
            <a:pPr algn="just"/>
            <a:endParaRPr lang="ru-RU" sz="1200" dirty="0" smtClean="0">
              <a:latin typeface="Bookman Old Style" panose="02050604050505020204" pitchFamily="18" charset="0"/>
            </a:endParaRPr>
          </a:p>
          <a:p>
            <a:pPr algn="just"/>
            <a:endParaRPr lang="ru-RU" sz="12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</a:t>
            </a:r>
            <a:r>
              <a:rPr lang="ru-RU" sz="1200" dirty="0" smtClean="0">
                <a:latin typeface="Bookman Old Style" panose="02050604050505020204" pitchFamily="18" charset="0"/>
              </a:rPr>
              <a:t>. </a:t>
            </a: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Разработано и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</a:t>
            </a: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пробировано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содержание </a:t>
            </a:r>
            <a:endParaRPr lang="ru-RU" sz="1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использованию </a:t>
            </a: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УИОМ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образовательном процессе с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дошкольниками </a:t>
            </a: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3-7 лет.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3. Разработана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апробирована модель партнерских взаимодействий с родителями по организации РППС в </a:t>
            </a: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ДОО.</a:t>
            </a:r>
            <a:endParaRPr lang="ru-RU" sz="1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11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224951" y="5841094"/>
            <a:ext cx="4185810" cy="504000"/>
            <a:chOff x="584862" y="1587727"/>
            <a:chExt cx="4478266" cy="871662"/>
          </a:xfrm>
        </p:grpSpPr>
        <p:sp>
          <p:nvSpPr>
            <p:cNvPr id="68" name="Прямоугольник с двумя скругленными соседними углами 67"/>
            <p:cNvSpPr/>
            <p:nvPr/>
          </p:nvSpPr>
          <p:spPr>
            <a:xfrm rot="5400000">
              <a:off x="2393412" y="-210328"/>
              <a:ext cx="871662" cy="4467771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9" name="Прямоугольник 68"/>
            <p:cNvSpPr/>
            <p:nvPr/>
          </p:nvSpPr>
          <p:spPr>
            <a:xfrm>
              <a:off x="584862" y="1630277"/>
              <a:ext cx="4425220" cy="7865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>
                  <a:latin typeface="Bookman Old Style" panose="02050604050505020204" pitchFamily="18" charset="0"/>
                </a:rPr>
                <a:t>ДО-модуль «вписывается» в содержательный и в организационный разделы ООП дошкольного образования  </a:t>
              </a:r>
              <a:r>
                <a:rPr lang="ru-RU" sz="1200" dirty="0" smtClean="0">
                  <a:latin typeface="Bookman Old Style" panose="02050604050505020204" pitchFamily="18" charset="0"/>
                </a:rPr>
                <a:t>ДОО</a:t>
              </a:r>
              <a:r>
                <a:rPr lang="ru-RU" sz="1200" dirty="0">
                  <a:latin typeface="Bookman Old Style" panose="02050604050505020204" pitchFamily="18" charset="0"/>
                </a:rPr>
                <a:t>;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09032" y="6309532"/>
            <a:ext cx="4185810" cy="504000"/>
            <a:chOff x="584862" y="1587727"/>
            <a:chExt cx="4478266" cy="871662"/>
          </a:xfrm>
        </p:grpSpPr>
        <p:sp>
          <p:nvSpPr>
            <p:cNvPr id="71" name="Прямоугольник с двумя скругленными соседними углами 70"/>
            <p:cNvSpPr/>
            <p:nvPr/>
          </p:nvSpPr>
          <p:spPr>
            <a:xfrm rot="5400000">
              <a:off x="2393412" y="-210328"/>
              <a:ext cx="871662" cy="4467771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2" name="Прямоугольник 71"/>
            <p:cNvSpPr/>
            <p:nvPr/>
          </p:nvSpPr>
          <p:spPr>
            <a:xfrm>
              <a:off x="584862" y="1630277"/>
              <a:ext cx="4425220" cy="7865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>
                  <a:latin typeface="Bookman Old Style" panose="02050604050505020204" pitchFamily="18" charset="0"/>
                </a:rPr>
                <a:t>ДО-модуль включает описание раздела по повышению квалификации для педагогов, работающих с </a:t>
              </a:r>
              <a:r>
                <a:rPr lang="ru-RU" sz="1200" dirty="0" smtClean="0">
                  <a:latin typeface="Bookman Old Style" panose="02050604050505020204" pitchFamily="18" charset="0"/>
                </a:rPr>
                <a:t>дошкольниками. </a:t>
              </a:r>
              <a:endParaRPr lang="ru-RU" sz="1200" dirty="0">
                <a:latin typeface="Bookman Old Style" panose="02050604050505020204" pitchFamily="18" charset="0"/>
              </a:endParaRPr>
            </a:p>
          </p:txBody>
        </p:sp>
      </p:grpSp>
      <p:graphicFrame>
        <p:nvGraphicFramePr>
          <p:cNvPr id="4" name="Схема 3"/>
          <p:cNvGraphicFramePr/>
          <p:nvPr/>
        </p:nvGraphicFramePr>
        <p:xfrm>
          <a:off x="4514164" y="2079152"/>
          <a:ext cx="4629835" cy="459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51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Директор Учреждения РАО Институт психолого-педагогических проблем детства Татьяна Волосов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12389" y="7887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latin typeface="Bookman Old Style" panose="02050604050505020204" pitchFamily="18" charset="0"/>
              </a:rPr>
              <a:t>РЕЗУЛЬТАТЫ ДЕЯТЕЛЬНОСТИ ДО В ХОДЕ РЕАЛИЗАЦИИ ИННОВАЦИОННОГО ПРОЕКТА</a:t>
            </a:r>
            <a:endParaRPr lang="ru-RU" dirty="0">
              <a:solidFill>
                <a:srgbClr val="CC0099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739658027"/>
              </p:ext>
            </p:extLst>
          </p:nvPr>
        </p:nvGraphicFramePr>
        <p:xfrm>
          <a:off x="29864" y="587057"/>
          <a:ext cx="5910288" cy="313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8" name="Диаграмма 57"/>
          <p:cNvGraphicFramePr/>
          <p:nvPr>
            <p:extLst>
              <p:ext uri="{D42A27DB-BD31-4B8C-83A1-F6EECF244321}">
                <p14:modId xmlns:p14="http://schemas.microsoft.com/office/powerpoint/2010/main" val="2860450436"/>
              </p:ext>
            </p:extLst>
          </p:nvPr>
        </p:nvGraphicFramePr>
        <p:xfrm>
          <a:off x="29864" y="3560167"/>
          <a:ext cx="5982296" cy="321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0486883"/>
              </p:ext>
            </p:extLst>
          </p:nvPr>
        </p:nvGraphicFramePr>
        <p:xfrm>
          <a:off x="6012160" y="654218"/>
          <a:ext cx="3131840" cy="630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Выноска 2 (граница и черта) 8"/>
          <p:cNvSpPr/>
          <p:nvPr/>
        </p:nvSpPr>
        <p:spPr>
          <a:xfrm>
            <a:off x="6413889" y="86214"/>
            <a:ext cx="2688233" cy="64322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45766"/>
              <a:gd name="adj6" fmla="val -14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БУДУЩИЕ ПЕРСПЕКТИВЫ ПРОЕКТА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1584</TotalTime>
  <Words>1052</Words>
  <Application>Microsoft Office PowerPoint</Application>
  <PresentationFormat>Экран (4:3)</PresentationFormat>
  <Paragraphs>164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Batang</vt:lpstr>
      <vt:lpstr>Arial</vt:lpstr>
      <vt:lpstr>Book Antiqua</vt:lpstr>
      <vt:lpstr>Bookman Old Style</vt:lpstr>
      <vt:lpstr>Calibri</vt:lpstr>
      <vt:lpstr>Times New Roman</vt:lpstr>
      <vt:lpstr>Wingdings</vt:lpstr>
      <vt:lpstr>Тема12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1</cp:lastModifiedBy>
  <cp:revision>122</cp:revision>
  <dcterms:created xsi:type="dcterms:W3CDTF">2017-04-26T13:05:48Z</dcterms:created>
  <dcterms:modified xsi:type="dcterms:W3CDTF">2018-09-05T09:17:48Z</dcterms:modified>
</cp:coreProperties>
</file>