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15"/>
  </p:handoutMasterIdLst>
  <p:sldIdLst>
    <p:sldId id="258" r:id="rId2"/>
    <p:sldId id="274" r:id="rId3"/>
    <p:sldId id="262" r:id="rId4"/>
    <p:sldId id="267" r:id="rId5"/>
    <p:sldId id="268" r:id="rId6"/>
    <p:sldId id="260" r:id="rId7"/>
    <p:sldId id="263" r:id="rId8"/>
    <p:sldId id="264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358C1-F9B9-452F-93BD-CE73E67B083F}" type="doc">
      <dgm:prSet loTypeId="urn:microsoft.com/office/officeart/2005/8/layout/cycle2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2D01630-89B5-42CB-A779-07288BA10133}">
      <dgm:prSet phldrT="[Текст]"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Cambria" pitchFamily="18" charset="0"/>
            </a:rPr>
            <a:t>Шаг 1 «Почитайте!»</a:t>
          </a:r>
          <a:endParaRPr lang="ru-RU" sz="1500" b="1" dirty="0">
            <a:solidFill>
              <a:schemeClr val="tx1"/>
            </a:solidFill>
            <a:latin typeface="Cambria" pitchFamily="18" charset="0"/>
          </a:endParaRPr>
        </a:p>
      </dgm:t>
    </dgm:pt>
    <dgm:pt modelId="{1DF544ED-4D4D-4FCF-BE82-EAA5A8A08484}" type="parTrans" cxnId="{79E6EC0B-FC4F-417F-A9CA-628867E013A8}">
      <dgm:prSet/>
      <dgm:spPr/>
      <dgm:t>
        <a:bodyPr/>
        <a:lstStyle/>
        <a:p>
          <a:pPr algn="ctr"/>
          <a:endParaRPr lang="ru-RU" sz="1500">
            <a:solidFill>
              <a:schemeClr val="tx1"/>
            </a:solidFill>
            <a:latin typeface="Cambria" pitchFamily="18" charset="0"/>
          </a:endParaRPr>
        </a:p>
      </dgm:t>
    </dgm:pt>
    <dgm:pt modelId="{8B2F4BAD-615D-4335-AF60-D5ABDF5323C7}" type="sibTrans" cxnId="{79E6EC0B-FC4F-417F-A9CA-628867E013A8}">
      <dgm:prSet custT="1"/>
      <dgm:spPr/>
      <dgm:t>
        <a:bodyPr/>
        <a:lstStyle/>
        <a:p>
          <a:pPr algn="ctr"/>
          <a:endParaRPr lang="ru-RU" sz="1500" dirty="0">
            <a:solidFill>
              <a:schemeClr val="tx1"/>
            </a:solidFill>
            <a:latin typeface="Cambria" pitchFamily="18" charset="0"/>
          </a:endParaRPr>
        </a:p>
      </dgm:t>
    </dgm:pt>
    <dgm:pt modelId="{325AE33C-D31C-4E6C-83E7-E578A82DEE32}">
      <dgm:prSet phldrT="[Текст]"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Cambria" pitchFamily="18" charset="0"/>
            </a:rPr>
            <a:t>Шаг 2 «Посмотрите!»</a:t>
          </a:r>
          <a:endParaRPr lang="ru-RU" sz="1500" b="1" dirty="0">
            <a:solidFill>
              <a:schemeClr val="tx1"/>
            </a:solidFill>
            <a:latin typeface="Cambria" pitchFamily="18" charset="0"/>
          </a:endParaRPr>
        </a:p>
      </dgm:t>
    </dgm:pt>
    <dgm:pt modelId="{CE7D553F-C55B-4C1B-B84B-E4BC1342372E}" type="parTrans" cxnId="{83BD1905-05EE-4964-955B-BE6662695600}">
      <dgm:prSet/>
      <dgm:spPr/>
      <dgm:t>
        <a:bodyPr/>
        <a:lstStyle/>
        <a:p>
          <a:pPr algn="ctr"/>
          <a:endParaRPr lang="ru-RU" sz="1500">
            <a:solidFill>
              <a:schemeClr val="tx1"/>
            </a:solidFill>
            <a:latin typeface="Cambria" pitchFamily="18" charset="0"/>
          </a:endParaRPr>
        </a:p>
      </dgm:t>
    </dgm:pt>
    <dgm:pt modelId="{0DD2F330-EAA9-4162-8E13-54E966BE163C}" type="sibTrans" cxnId="{83BD1905-05EE-4964-955B-BE6662695600}">
      <dgm:prSet custT="1"/>
      <dgm:spPr/>
      <dgm:t>
        <a:bodyPr/>
        <a:lstStyle/>
        <a:p>
          <a:pPr algn="ctr"/>
          <a:endParaRPr lang="ru-RU" sz="1500" dirty="0">
            <a:solidFill>
              <a:schemeClr val="tx1"/>
            </a:solidFill>
            <a:latin typeface="Cambria" pitchFamily="18" charset="0"/>
          </a:endParaRPr>
        </a:p>
      </dgm:t>
    </dgm:pt>
    <dgm:pt modelId="{4C13F148-176B-4B4E-BC04-BCA4C09DD179}">
      <dgm:prSet phldrT="[Текст]"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Cambria" pitchFamily="18" charset="0"/>
            </a:rPr>
            <a:t>Шаг 3 «Исследуй»</a:t>
          </a:r>
          <a:endParaRPr lang="ru-RU" sz="1500" b="1" dirty="0">
            <a:solidFill>
              <a:schemeClr val="tx1"/>
            </a:solidFill>
            <a:latin typeface="Cambria" pitchFamily="18" charset="0"/>
          </a:endParaRPr>
        </a:p>
      </dgm:t>
    </dgm:pt>
    <dgm:pt modelId="{6F276DB5-6A72-4019-8C2B-77280E3AC962}" type="parTrans" cxnId="{214DCF99-D14F-4FC1-9BAB-BC0E10E4E78E}">
      <dgm:prSet/>
      <dgm:spPr/>
      <dgm:t>
        <a:bodyPr/>
        <a:lstStyle/>
        <a:p>
          <a:pPr algn="ctr"/>
          <a:endParaRPr lang="ru-RU" sz="1500">
            <a:solidFill>
              <a:schemeClr val="tx1"/>
            </a:solidFill>
            <a:latin typeface="Cambria" pitchFamily="18" charset="0"/>
          </a:endParaRPr>
        </a:p>
      </dgm:t>
    </dgm:pt>
    <dgm:pt modelId="{0C2961CF-4414-4CA9-8958-B4D4FCF7F08F}" type="sibTrans" cxnId="{214DCF99-D14F-4FC1-9BAB-BC0E10E4E78E}">
      <dgm:prSet custT="1"/>
      <dgm:spPr/>
      <dgm:t>
        <a:bodyPr/>
        <a:lstStyle/>
        <a:p>
          <a:pPr algn="ctr"/>
          <a:endParaRPr lang="ru-RU" sz="1500" dirty="0">
            <a:solidFill>
              <a:schemeClr val="tx1"/>
            </a:solidFill>
            <a:latin typeface="Cambria" pitchFamily="18" charset="0"/>
          </a:endParaRPr>
        </a:p>
      </dgm:t>
    </dgm:pt>
    <dgm:pt modelId="{21D6C6EF-3883-4CB8-8884-6CD4A984CF6B}">
      <dgm:prSet phldrT="[Текст]"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Cambria" pitchFamily="18" charset="0"/>
            </a:rPr>
            <a:t>Шаг 5 «Сделайте вместе»</a:t>
          </a:r>
          <a:endParaRPr lang="ru-RU" sz="1500" b="1" dirty="0">
            <a:solidFill>
              <a:schemeClr val="tx1"/>
            </a:solidFill>
            <a:latin typeface="Cambria" pitchFamily="18" charset="0"/>
          </a:endParaRPr>
        </a:p>
      </dgm:t>
    </dgm:pt>
    <dgm:pt modelId="{05AEB860-5882-4CFB-A1DE-A05635EB5644}" type="parTrans" cxnId="{698A416A-7E22-4A09-A3DE-4CB9F1D5B501}">
      <dgm:prSet/>
      <dgm:spPr/>
      <dgm:t>
        <a:bodyPr/>
        <a:lstStyle/>
        <a:p>
          <a:pPr algn="ctr"/>
          <a:endParaRPr lang="ru-RU" sz="1500">
            <a:solidFill>
              <a:schemeClr val="tx1"/>
            </a:solidFill>
            <a:latin typeface="Cambria" pitchFamily="18" charset="0"/>
          </a:endParaRPr>
        </a:p>
      </dgm:t>
    </dgm:pt>
    <dgm:pt modelId="{BE3D8FE8-6512-4FED-997F-8831605BF142}" type="sibTrans" cxnId="{698A416A-7E22-4A09-A3DE-4CB9F1D5B501}">
      <dgm:prSet custT="1"/>
      <dgm:spPr/>
      <dgm:t>
        <a:bodyPr/>
        <a:lstStyle/>
        <a:p>
          <a:pPr algn="ctr"/>
          <a:endParaRPr lang="ru-RU" sz="1500" dirty="0">
            <a:solidFill>
              <a:schemeClr val="tx1"/>
            </a:solidFill>
            <a:latin typeface="Cambria" pitchFamily="18" charset="0"/>
          </a:endParaRPr>
        </a:p>
      </dgm:t>
    </dgm:pt>
    <dgm:pt modelId="{5E41E327-85EA-45A6-BD3B-51A474799C78}">
      <dgm:prSet phldrT="[Текст]"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Cambria" pitchFamily="18" charset="0"/>
            </a:rPr>
            <a:t>Шаг 6 «Смоделируйте!»</a:t>
          </a:r>
          <a:endParaRPr lang="ru-RU" sz="1500" b="1" dirty="0">
            <a:solidFill>
              <a:schemeClr val="tx1"/>
            </a:solidFill>
            <a:latin typeface="Cambria" pitchFamily="18" charset="0"/>
          </a:endParaRPr>
        </a:p>
      </dgm:t>
    </dgm:pt>
    <dgm:pt modelId="{F368E82D-20A6-4894-BF8A-92F06A3FE787}" type="parTrans" cxnId="{E61E86D6-7576-4D97-80C6-AC465D6E778D}">
      <dgm:prSet/>
      <dgm:spPr/>
      <dgm:t>
        <a:bodyPr/>
        <a:lstStyle/>
        <a:p>
          <a:pPr algn="ctr"/>
          <a:endParaRPr lang="ru-RU" sz="1500">
            <a:solidFill>
              <a:schemeClr val="tx1"/>
            </a:solidFill>
            <a:latin typeface="Cambria" pitchFamily="18" charset="0"/>
          </a:endParaRPr>
        </a:p>
      </dgm:t>
    </dgm:pt>
    <dgm:pt modelId="{46DE67F0-AD30-4B3A-9480-671A06575242}" type="sibTrans" cxnId="{E61E86D6-7576-4D97-80C6-AC465D6E778D}">
      <dgm:prSet custT="1"/>
      <dgm:spPr/>
      <dgm:t>
        <a:bodyPr/>
        <a:lstStyle/>
        <a:p>
          <a:pPr algn="ctr"/>
          <a:endParaRPr lang="ru-RU" sz="1500" dirty="0">
            <a:solidFill>
              <a:schemeClr val="tx1"/>
            </a:solidFill>
            <a:latin typeface="Cambria" pitchFamily="18" charset="0"/>
          </a:endParaRPr>
        </a:p>
      </dgm:t>
    </dgm:pt>
    <dgm:pt modelId="{8F7B82BD-3F8A-430C-AE29-94AC1185EC72}">
      <dgm:prSet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Cambria" pitchFamily="18" charset="0"/>
            </a:rPr>
            <a:t>Шаг 4 «Поиграйте!»</a:t>
          </a:r>
          <a:endParaRPr lang="ru-RU" sz="1500" b="1" dirty="0">
            <a:solidFill>
              <a:schemeClr val="tx1"/>
            </a:solidFill>
            <a:latin typeface="Cambria" pitchFamily="18" charset="0"/>
          </a:endParaRPr>
        </a:p>
      </dgm:t>
    </dgm:pt>
    <dgm:pt modelId="{0C217B33-0766-47F0-9DBF-704306261F15}" type="parTrans" cxnId="{1591A821-A2F7-4075-9019-BE3F5E3F03F9}">
      <dgm:prSet/>
      <dgm:spPr/>
      <dgm:t>
        <a:bodyPr/>
        <a:lstStyle/>
        <a:p>
          <a:pPr algn="ctr"/>
          <a:endParaRPr lang="ru-RU" sz="1500">
            <a:solidFill>
              <a:schemeClr val="tx1"/>
            </a:solidFill>
            <a:latin typeface="Cambria" pitchFamily="18" charset="0"/>
          </a:endParaRPr>
        </a:p>
      </dgm:t>
    </dgm:pt>
    <dgm:pt modelId="{6049038E-7D48-467B-871E-E1E80A024453}" type="sibTrans" cxnId="{1591A821-A2F7-4075-9019-BE3F5E3F03F9}">
      <dgm:prSet custT="1"/>
      <dgm:spPr/>
      <dgm:t>
        <a:bodyPr/>
        <a:lstStyle/>
        <a:p>
          <a:pPr algn="ctr"/>
          <a:endParaRPr lang="ru-RU" sz="1500" dirty="0">
            <a:solidFill>
              <a:schemeClr val="tx1"/>
            </a:solidFill>
            <a:latin typeface="Cambria" pitchFamily="18" charset="0"/>
          </a:endParaRPr>
        </a:p>
      </dgm:t>
    </dgm:pt>
    <dgm:pt modelId="{5EBA9FA3-CEF3-4C69-83C6-AC7451FF2D6D}" type="pres">
      <dgm:prSet presAssocID="{A8A358C1-F9B9-452F-93BD-CE73E67B08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62ECB-D8B4-4F01-BAFA-3B4F93662E31}" type="pres">
      <dgm:prSet presAssocID="{E2D01630-89B5-42CB-A779-07288BA10133}" presName="node" presStyleLbl="node1" presStyleIdx="0" presStyleCnt="6" custScaleX="101253" custScaleY="103338" custRadScaleRad="94751" custRadScaleInc="10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30A25-6A2E-40D5-A6E6-265DEBD563EF}" type="pres">
      <dgm:prSet presAssocID="{8B2F4BAD-615D-4335-AF60-D5ABDF5323C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82887686-F95C-4655-8DA3-6B34B699334B}" type="pres">
      <dgm:prSet presAssocID="{8B2F4BAD-615D-4335-AF60-D5ABDF5323C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C1088CF-585D-49DF-B3C7-6F44D100BADB}" type="pres">
      <dgm:prSet presAssocID="{325AE33C-D31C-4E6C-83E7-E578A82DEE32}" presName="node" presStyleLbl="node1" presStyleIdx="1" presStyleCnt="6" custScaleX="113872" custScaleY="112350" custRadScaleRad="112721" custRadScaleInc="-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C5205-0BB2-412B-94EB-A820A0C81723}" type="pres">
      <dgm:prSet presAssocID="{0DD2F330-EAA9-4162-8E13-54E966BE163C}" presName="sibTrans" presStyleLbl="sibTrans2D1" presStyleIdx="1" presStyleCnt="6"/>
      <dgm:spPr/>
      <dgm:t>
        <a:bodyPr/>
        <a:lstStyle/>
        <a:p>
          <a:endParaRPr lang="ru-RU"/>
        </a:p>
      </dgm:t>
    </dgm:pt>
    <dgm:pt modelId="{B6F14245-1CFA-4168-A69E-A4816771583E}" type="pres">
      <dgm:prSet presAssocID="{0DD2F330-EAA9-4162-8E13-54E966BE163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E57B2D0-9FC6-40A5-890F-CB209E76E314}" type="pres">
      <dgm:prSet presAssocID="{4C13F148-176B-4B4E-BC04-BCA4C09DD179}" presName="node" presStyleLbl="node1" presStyleIdx="2" presStyleCnt="6" custScaleX="112652" custScaleY="104541" custRadScaleRad="115861" custRadScaleInc="9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5A0B7-7856-4980-B8B5-A9554474FC40}" type="pres">
      <dgm:prSet presAssocID="{0C2961CF-4414-4CA9-8958-B4D4FCF7F08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0D753F8C-F681-4734-BB9C-DF65A8BA85BE}" type="pres">
      <dgm:prSet presAssocID="{0C2961CF-4414-4CA9-8958-B4D4FCF7F08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97BECC9-F7C1-4C38-915B-447CF5D30A21}" type="pres">
      <dgm:prSet presAssocID="{8F7B82BD-3F8A-430C-AE29-94AC1185EC72}" presName="node" presStyleLbl="node1" presStyleIdx="3" presStyleCnt="6" custScaleX="103372" custScaleY="104086" custRadScaleRad="91743" custRadScaleInc="3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A3F7B-4DD4-4D9D-888E-131750CFBBD4}" type="pres">
      <dgm:prSet presAssocID="{6049038E-7D48-467B-871E-E1E80A02445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E18A6D6-BE24-449E-B2FF-AE86C108E1FF}" type="pres">
      <dgm:prSet presAssocID="{6049038E-7D48-467B-871E-E1E80A02445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5F3A9060-44DF-4CEC-B10D-8D1DEA5FA85F}" type="pres">
      <dgm:prSet presAssocID="{21D6C6EF-3883-4CB8-8884-6CD4A984CF6B}" presName="node" presStyleLbl="node1" presStyleIdx="4" presStyleCnt="6" custScaleX="101527" custScaleY="109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21EBE-996E-4436-9955-C3AA3994DBE3}" type="pres">
      <dgm:prSet presAssocID="{BE3D8FE8-6512-4FED-997F-8831605BF14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FB36E96-820D-459A-904D-6F254CC557D3}" type="pres">
      <dgm:prSet presAssocID="{BE3D8FE8-6512-4FED-997F-8831605BF14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4165D6D-4DD3-4382-978A-F2AF8985CE81}" type="pres">
      <dgm:prSet presAssocID="{5E41E327-85EA-45A6-BD3B-51A474799C78}" presName="node" presStyleLbl="node1" presStyleIdx="5" presStyleCnt="6" custScaleX="107379" custScaleY="103718" custRadScaleRad="110916" custRadScaleInc="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4146C-8182-4183-961F-854DB51D819A}" type="pres">
      <dgm:prSet presAssocID="{46DE67F0-AD30-4B3A-9480-671A06575242}" presName="sibTrans" presStyleLbl="sibTrans2D1" presStyleIdx="5" presStyleCnt="6"/>
      <dgm:spPr/>
      <dgm:t>
        <a:bodyPr/>
        <a:lstStyle/>
        <a:p>
          <a:endParaRPr lang="ru-RU"/>
        </a:p>
      </dgm:t>
    </dgm:pt>
    <dgm:pt modelId="{E71789B1-7386-4275-9AEC-BEAFE1DAF9FB}" type="pres">
      <dgm:prSet presAssocID="{46DE67F0-AD30-4B3A-9480-671A06575242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5E602C28-329B-4A38-9ED9-981A5B3B57BB}" type="presOf" srcId="{BE3D8FE8-6512-4FED-997F-8831605BF142}" destId="{4B021EBE-996E-4436-9955-C3AA3994DBE3}" srcOrd="0" destOrd="0" presId="urn:microsoft.com/office/officeart/2005/8/layout/cycle2"/>
    <dgm:cxn modelId="{9C129FB6-B704-4577-B370-BB765A5276DB}" type="presOf" srcId="{0C2961CF-4414-4CA9-8958-B4D4FCF7F08F}" destId="{0D753F8C-F681-4734-BB9C-DF65A8BA85BE}" srcOrd="1" destOrd="0" presId="urn:microsoft.com/office/officeart/2005/8/layout/cycle2"/>
    <dgm:cxn modelId="{E2B90DC6-7C84-4AF4-8375-F187F6D8B298}" type="presOf" srcId="{BE3D8FE8-6512-4FED-997F-8831605BF142}" destId="{5FB36E96-820D-459A-904D-6F254CC557D3}" srcOrd="1" destOrd="0" presId="urn:microsoft.com/office/officeart/2005/8/layout/cycle2"/>
    <dgm:cxn modelId="{67EC60CD-C451-4E04-BDB1-2EE4FBF71667}" type="presOf" srcId="{8B2F4BAD-615D-4335-AF60-D5ABDF5323C7}" destId="{B5730A25-6A2E-40D5-A6E6-265DEBD563EF}" srcOrd="0" destOrd="0" presId="urn:microsoft.com/office/officeart/2005/8/layout/cycle2"/>
    <dgm:cxn modelId="{83BD1905-05EE-4964-955B-BE6662695600}" srcId="{A8A358C1-F9B9-452F-93BD-CE73E67B083F}" destId="{325AE33C-D31C-4E6C-83E7-E578A82DEE32}" srcOrd="1" destOrd="0" parTransId="{CE7D553F-C55B-4C1B-B84B-E4BC1342372E}" sibTransId="{0DD2F330-EAA9-4162-8E13-54E966BE163C}"/>
    <dgm:cxn modelId="{22E46FBA-37C3-4F39-931A-9505B76464C6}" type="presOf" srcId="{4C13F148-176B-4B4E-BC04-BCA4C09DD179}" destId="{9E57B2D0-9FC6-40A5-890F-CB209E76E314}" srcOrd="0" destOrd="0" presId="urn:microsoft.com/office/officeart/2005/8/layout/cycle2"/>
    <dgm:cxn modelId="{716664DF-4DC9-4C8F-B45B-7FDE0F9FD80F}" type="presOf" srcId="{0C2961CF-4414-4CA9-8958-B4D4FCF7F08F}" destId="{9035A0B7-7856-4980-B8B5-A9554474FC40}" srcOrd="0" destOrd="0" presId="urn:microsoft.com/office/officeart/2005/8/layout/cycle2"/>
    <dgm:cxn modelId="{E61E86D6-7576-4D97-80C6-AC465D6E778D}" srcId="{A8A358C1-F9B9-452F-93BD-CE73E67B083F}" destId="{5E41E327-85EA-45A6-BD3B-51A474799C78}" srcOrd="5" destOrd="0" parTransId="{F368E82D-20A6-4894-BF8A-92F06A3FE787}" sibTransId="{46DE67F0-AD30-4B3A-9480-671A06575242}"/>
    <dgm:cxn modelId="{576B8175-8EB2-403F-808B-15D3BD70C043}" type="presOf" srcId="{0DD2F330-EAA9-4162-8E13-54E966BE163C}" destId="{DB2C5205-0BB2-412B-94EB-A820A0C81723}" srcOrd="0" destOrd="0" presId="urn:microsoft.com/office/officeart/2005/8/layout/cycle2"/>
    <dgm:cxn modelId="{F996F5A3-04DE-42BB-A5F5-4C019D34A2A9}" type="presOf" srcId="{8B2F4BAD-615D-4335-AF60-D5ABDF5323C7}" destId="{82887686-F95C-4655-8DA3-6B34B699334B}" srcOrd="1" destOrd="0" presId="urn:microsoft.com/office/officeart/2005/8/layout/cycle2"/>
    <dgm:cxn modelId="{2B0EFF5D-0B74-4930-A705-505B2B8F7E25}" type="presOf" srcId="{6049038E-7D48-467B-871E-E1E80A024453}" destId="{96BA3F7B-4DD4-4D9D-888E-131750CFBBD4}" srcOrd="0" destOrd="0" presId="urn:microsoft.com/office/officeart/2005/8/layout/cycle2"/>
    <dgm:cxn modelId="{698A416A-7E22-4A09-A3DE-4CB9F1D5B501}" srcId="{A8A358C1-F9B9-452F-93BD-CE73E67B083F}" destId="{21D6C6EF-3883-4CB8-8884-6CD4A984CF6B}" srcOrd="4" destOrd="0" parTransId="{05AEB860-5882-4CFB-A1DE-A05635EB5644}" sibTransId="{BE3D8FE8-6512-4FED-997F-8831605BF142}"/>
    <dgm:cxn modelId="{18E1E223-7D75-4AD6-84AA-B09C4EB91909}" type="presOf" srcId="{21D6C6EF-3883-4CB8-8884-6CD4A984CF6B}" destId="{5F3A9060-44DF-4CEC-B10D-8D1DEA5FA85F}" srcOrd="0" destOrd="0" presId="urn:microsoft.com/office/officeart/2005/8/layout/cycle2"/>
    <dgm:cxn modelId="{1591A821-A2F7-4075-9019-BE3F5E3F03F9}" srcId="{A8A358C1-F9B9-452F-93BD-CE73E67B083F}" destId="{8F7B82BD-3F8A-430C-AE29-94AC1185EC72}" srcOrd="3" destOrd="0" parTransId="{0C217B33-0766-47F0-9DBF-704306261F15}" sibTransId="{6049038E-7D48-467B-871E-E1E80A024453}"/>
    <dgm:cxn modelId="{6FA4CDC9-3231-4E3D-806B-0E972446D4F6}" type="presOf" srcId="{46DE67F0-AD30-4B3A-9480-671A06575242}" destId="{75E4146C-8182-4183-961F-854DB51D819A}" srcOrd="0" destOrd="0" presId="urn:microsoft.com/office/officeart/2005/8/layout/cycle2"/>
    <dgm:cxn modelId="{94B1F774-7385-4C16-90F8-9DCB12397870}" type="presOf" srcId="{46DE67F0-AD30-4B3A-9480-671A06575242}" destId="{E71789B1-7386-4275-9AEC-BEAFE1DAF9FB}" srcOrd="1" destOrd="0" presId="urn:microsoft.com/office/officeart/2005/8/layout/cycle2"/>
    <dgm:cxn modelId="{C228DFA9-45EE-42F7-A1F6-C42D44CC0956}" type="presOf" srcId="{0DD2F330-EAA9-4162-8E13-54E966BE163C}" destId="{B6F14245-1CFA-4168-A69E-A4816771583E}" srcOrd="1" destOrd="0" presId="urn:microsoft.com/office/officeart/2005/8/layout/cycle2"/>
    <dgm:cxn modelId="{79E6EC0B-FC4F-417F-A9CA-628867E013A8}" srcId="{A8A358C1-F9B9-452F-93BD-CE73E67B083F}" destId="{E2D01630-89B5-42CB-A779-07288BA10133}" srcOrd="0" destOrd="0" parTransId="{1DF544ED-4D4D-4FCF-BE82-EAA5A8A08484}" sibTransId="{8B2F4BAD-615D-4335-AF60-D5ABDF5323C7}"/>
    <dgm:cxn modelId="{AD98D4FA-5B4D-42CA-A63F-1B3400350E5C}" type="presOf" srcId="{5E41E327-85EA-45A6-BD3B-51A474799C78}" destId="{14165D6D-4DD3-4382-978A-F2AF8985CE81}" srcOrd="0" destOrd="0" presId="urn:microsoft.com/office/officeart/2005/8/layout/cycle2"/>
    <dgm:cxn modelId="{D42E2FDE-E910-4E3F-8269-90DE00E5152E}" type="presOf" srcId="{E2D01630-89B5-42CB-A779-07288BA10133}" destId="{92262ECB-D8B4-4F01-BAFA-3B4F93662E31}" srcOrd="0" destOrd="0" presId="urn:microsoft.com/office/officeart/2005/8/layout/cycle2"/>
    <dgm:cxn modelId="{214DCF99-D14F-4FC1-9BAB-BC0E10E4E78E}" srcId="{A8A358C1-F9B9-452F-93BD-CE73E67B083F}" destId="{4C13F148-176B-4B4E-BC04-BCA4C09DD179}" srcOrd="2" destOrd="0" parTransId="{6F276DB5-6A72-4019-8C2B-77280E3AC962}" sibTransId="{0C2961CF-4414-4CA9-8958-B4D4FCF7F08F}"/>
    <dgm:cxn modelId="{94F8CFDA-3644-4577-AF46-1C232B1BB900}" type="presOf" srcId="{6049038E-7D48-467B-871E-E1E80A024453}" destId="{DE18A6D6-BE24-449E-B2FF-AE86C108E1FF}" srcOrd="1" destOrd="0" presId="urn:microsoft.com/office/officeart/2005/8/layout/cycle2"/>
    <dgm:cxn modelId="{0ED94215-559C-4CB1-BDCD-80EA2363E0A0}" type="presOf" srcId="{8F7B82BD-3F8A-430C-AE29-94AC1185EC72}" destId="{F97BECC9-F7C1-4C38-915B-447CF5D30A21}" srcOrd="0" destOrd="0" presId="urn:microsoft.com/office/officeart/2005/8/layout/cycle2"/>
    <dgm:cxn modelId="{CA8B2410-75AC-4C21-888B-804AE6E3B6CB}" type="presOf" srcId="{A8A358C1-F9B9-452F-93BD-CE73E67B083F}" destId="{5EBA9FA3-CEF3-4C69-83C6-AC7451FF2D6D}" srcOrd="0" destOrd="0" presId="urn:microsoft.com/office/officeart/2005/8/layout/cycle2"/>
    <dgm:cxn modelId="{1F2F4E1F-8132-416E-BB1A-8D49E6AD1367}" type="presOf" srcId="{325AE33C-D31C-4E6C-83E7-E578A82DEE32}" destId="{DC1088CF-585D-49DF-B3C7-6F44D100BADB}" srcOrd="0" destOrd="0" presId="urn:microsoft.com/office/officeart/2005/8/layout/cycle2"/>
    <dgm:cxn modelId="{243EF941-1262-47DE-938E-BC19386F3CEF}" type="presParOf" srcId="{5EBA9FA3-CEF3-4C69-83C6-AC7451FF2D6D}" destId="{92262ECB-D8B4-4F01-BAFA-3B4F93662E31}" srcOrd="0" destOrd="0" presId="urn:microsoft.com/office/officeart/2005/8/layout/cycle2"/>
    <dgm:cxn modelId="{BE883E7D-DC15-416F-A038-89CFEEFEF2DD}" type="presParOf" srcId="{5EBA9FA3-CEF3-4C69-83C6-AC7451FF2D6D}" destId="{B5730A25-6A2E-40D5-A6E6-265DEBD563EF}" srcOrd="1" destOrd="0" presId="urn:microsoft.com/office/officeart/2005/8/layout/cycle2"/>
    <dgm:cxn modelId="{B33FD2E9-E13E-4E83-8B4C-D1AB3FAEAE83}" type="presParOf" srcId="{B5730A25-6A2E-40D5-A6E6-265DEBD563EF}" destId="{82887686-F95C-4655-8DA3-6B34B699334B}" srcOrd="0" destOrd="0" presId="urn:microsoft.com/office/officeart/2005/8/layout/cycle2"/>
    <dgm:cxn modelId="{E70A2C6F-83F9-4FB8-910B-22A40EB56A5D}" type="presParOf" srcId="{5EBA9FA3-CEF3-4C69-83C6-AC7451FF2D6D}" destId="{DC1088CF-585D-49DF-B3C7-6F44D100BADB}" srcOrd="2" destOrd="0" presId="urn:microsoft.com/office/officeart/2005/8/layout/cycle2"/>
    <dgm:cxn modelId="{70FAB8B4-D0B8-46AB-9367-5058D87CC878}" type="presParOf" srcId="{5EBA9FA3-CEF3-4C69-83C6-AC7451FF2D6D}" destId="{DB2C5205-0BB2-412B-94EB-A820A0C81723}" srcOrd="3" destOrd="0" presId="urn:microsoft.com/office/officeart/2005/8/layout/cycle2"/>
    <dgm:cxn modelId="{A596BB72-EC37-44CA-A135-99E061B66711}" type="presParOf" srcId="{DB2C5205-0BB2-412B-94EB-A820A0C81723}" destId="{B6F14245-1CFA-4168-A69E-A4816771583E}" srcOrd="0" destOrd="0" presId="urn:microsoft.com/office/officeart/2005/8/layout/cycle2"/>
    <dgm:cxn modelId="{F65D71BA-37BF-48D4-A7CC-5F719ACAEB5D}" type="presParOf" srcId="{5EBA9FA3-CEF3-4C69-83C6-AC7451FF2D6D}" destId="{9E57B2D0-9FC6-40A5-890F-CB209E76E314}" srcOrd="4" destOrd="0" presId="urn:microsoft.com/office/officeart/2005/8/layout/cycle2"/>
    <dgm:cxn modelId="{78A103E4-7B67-46F8-BC0D-D602F87D80DE}" type="presParOf" srcId="{5EBA9FA3-CEF3-4C69-83C6-AC7451FF2D6D}" destId="{9035A0B7-7856-4980-B8B5-A9554474FC40}" srcOrd="5" destOrd="0" presId="urn:microsoft.com/office/officeart/2005/8/layout/cycle2"/>
    <dgm:cxn modelId="{173B69EC-320A-4DF0-A73D-8B6FE430B498}" type="presParOf" srcId="{9035A0B7-7856-4980-B8B5-A9554474FC40}" destId="{0D753F8C-F681-4734-BB9C-DF65A8BA85BE}" srcOrd="0" destOrd="0" presId="urn:microsoft.com/office/officeart/2005/8/layout/cycle2"/>
    <dgm:cxn modelId="{A716CCF5-5A02-4829-B6C3-5F5704570D7F}" type="presParOf" srcId="{5EBA9FA3-CEF3-4C69-83C6-AC7451FF2D6D}" destId="{F97BECC9-F7C1-4C38-915B-447CF5D30A21}" srcOrd="6" destOrd="0" presId="urn:microsoft.com/office/officeart/2005/8/layout/cycle2"/>
    <dgm:cxn modelId="{77D7543B-1188-48E9-A308-C420617DF3B5}" type="presParOf" srcId="{5EBA9FA3-CEF3-4C69-83C6-AC7451FF2D6D}" destId="{96BA3F7B-4DD4-4D9D-888E-131750CFBBD4}" srcOrd="7" destOrd="0" presId="urn:microsoft.com/office/officeart/2005/8/layout/cycle2"/>
    <dgm:cxn modelId="{AA1D1464-2E39-44B9-B113-02D7CFB74613}" type="presParOf" srcId="{96BA3F7B-4DD4-4D9D-888E-131750CFBBD4}" destId="{DE18A6D6-BE24-449E-B2FF-AE86C108E1FF}" srcOrd="0" destOrd="0" presId="urn:microsoft.com/office/officeart/2005/8/layout/cycle2"/>
    <dgm:cxn modelId="{4F31068C-9C5A-4342-BA7A-F06ABB25D340}" type="presParOf" srcId="{5EBA9FA3-CEF3-4C69-83C6-AC7451FF2D6D}" destId="{5F3A9060-44DF-4CEC-B10D-8D1DEA5FA85F}" srcOrd="8" destOrd="0" presId="urn:microsoft.com/office/officeart/2005/8/layout/cycle2"/>
    <dgm:cxn modelId="{62658068-62BC-4E0D-81D3-43D2B44C1BD8}" type="presParOf" srcId="{5EBA9FA3-CEF3-4C69-83C6-AC7451FF2D6D}" destId="{4B021EBE-996E-4436-9955-C3AA3994DBE3}" srcOrd="9" destOrd="0" presId="urn:microsoft.com/office/officeart/2005/8/layout/cycle2"/>
    <dgm:cxn modelId="{2993D95C-3DBF-49CB-9B2F-C0E1DB073B33}" type="presParOf" srcId="{4B021EBE-996E-4436-9955-C3AA3994DBE3}" destId="{5FB36E96-820D-459A-904D-6F254CC557D3}" srcOrd="0" destOrd="0" presId="urn:microsoft.com/office/officeart/2005/8/layout/cycle2"/>
    <dgm:cxn modelId="{1A31933D-9DA3-49E9-ABBE-D2DF1CCB55C1}" type="presParOf" srcId="{5EBA9FA3-CEF3-4C69-83C6-AC7451FF2D6D}" destId="{14165D6D-4DD3-4382-978A-F2AF8985CE81}" srcOrd="10" destOrd="0" presId="urn:microsoft.com/office/officeart/2005/8/layout/cycle2"/>
    <dgm:cxn modelId="{E0F29172-4156-4174-A451-F96E815C6837}" type="presParOf" srcId="{5EBA9FA3-CEF3-4C69-83C6-AC7451FF2D6D}" destId="{75E4146C-8182-4183-961F-854DB51D819A}" srcOrd="11" destOrd="0" presId="urn:microsoft.com/office/officeart/2005/8/layout/cycle2"/>
    <dgm:cxn modelId="{201F03A2-DB72-4166-A6A2-0AB93704EBDF}" type="presParOf" srcId="{75E4146C-8182-4183-961F-854DB51D819A}" destId="{E71789B1-7386-4275-9AEC-BEAFE1DAF9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EFC2F-AAF4-44D3-8FE4-D67176CA8C1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16E2243C-740A-43C1-9304-7A05BCAA3BB1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</a:rPr>
            <a:t>алгоритмизация деятельности</a:t>
          </a:r>
          <a:endParaRPr lang="ru-RU" sz="1400" dirty="0">
            <a:latin typeface="Cambria" pitchFamily="18" charset="0"/>
          </a:endParaRPr>
        </a:p>
      </dgm:t>
    </dgm:pt>
    <dgm:pt modelId="{AF398431-E108-49DD-966B-98DE4E89BC77}" type="parTrans" cxnId="{1BC178E9-4A92-41FD-B6BD-84DF312E7A6D}">
      <dgm:prSet/>
      <dgm:spPr/>
      <dgm:t>
        <a:bodyPr/>
        <a:lstStyle/>
        <a:p>
          <a:endParaRPr lang="ru-RU" sz="1400">
            <a:latin typeface="Cambria" pitchFamily="18" charset="0"/>
          </a:endParaRPr>
        </a:p>
      </dgm:t>
    </dgm:pt>
    <dgm:pt modelId="{70CC5064-DC16-4BE2-9AE6-57A10F487E51}" type="sibTrans" cxnId="{1BC178E9-4A92-41FD-B6BD-84DF312E7A6D}">
      <dgm:prSet/>
      <dgm:spPr/>
      <dgm:t>
        <a:bodyPr/>
        <a:lstStyle/>
        <a:p>
          <a:endParaRPr lang="ru-RU" sz="1400">
            <a:latin typeface="Cambria" pitchFamily="18" charset="0"/>
          </a:endParaRPr>
        </a:p>
      </dgm:t>
    </dgm:pt>
    <dgm:pt modelId="{CAA9180D-5F18-4DF1-8E48-897C70F1045E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</a:rPr>
            <a:t>краткость</a:t>
          </a:r>
          <a:endParaRPr lang="ru-RU" sz="1400" dirty="0">
            <a:latin typeface="Cambria" pitchFamily="18" charset="0"/>
          </a:endParaRPr>
        </a:p>
      </dgm:t>
    </dgm:pt>
    <dgm:pt modelId="{CCD07A27-1B7D-4C9D-BBA1-67EB4102BD39}" type="parTrans" cxnId="{44745850-0C7D-49F7-B6C9-9B124BC0F17F}">
      <dgm:prSet/>
      <dgm:spPr/>
      <dgm:t>
        <a:bodyPr/>
        <a:lstStyle/>
        <a:p>
          <a:endParaRPr lang="ru-RU" sz="1400">
            <a:latin typeface="Cambria" pitchFamily="18" charset="0"/>
          </a:endParaRPr>
        </a:p>
      </dgm:t>
    </dgm:pt>
    <dgm:pt modelId="{C15E95C5-D813-4601-8703-053F0FB9E042}" type="sibTrans" cxnId="{44745850-0C7D-49F7-B6C9-9B124BC0F17F}">
      <dgm:prSet/>
      <dgm:spPr/>
      <dgm:t>
        <a:bodyPr/>
        <a:lstStyle/>
        <a:p>
          <a:endParaRPr lang="ru-RU" sz="1400">
            <a:latin typeface="Cambria" pitchFamily="18" charset="0"/>
          </a:endParaRPr>
        </a:p>
      </dgm:t>
    </dgm:pt>
    <dgm:pt modelId="{3E3C43D2-55F6-43ED-A8C3-B8B7D41CAEFC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</a:rPr>
            <a:t>доступность</a:t>
          </a:r>
          <a:endParaRPr lang="ru-RU" sz="1400" dirty="0">
            <a:latin typeface="Cambria" pitchFamily="18" charset="0"/>
          </a:endParaRPr>
        </a:p>
      </dgm:t>
    </dgm:pt>
    <dgm:pt modelId="{5124A10E-63EF-4D1B-83AB-F9D65A8A2E71}" type="parTrans" cxnId="{7355587A-CCCE-4C1E-8087-D83E204205BB}">
      <dgm:prSet/>
      <dgm:spPr/>
      <dgm:t>
        <a:bodyPr/>
        <a:lstStyle/>
        <a:p>
          <a:endParaRPr lang="ru-RU" sz="1400">
            <a:latin typeface="Cambria" pitchFamily="18" charset="0"/>
          </a:endParaRPr>
        </a:p>
      </dgm:t>
    </dgm:pt>
    <dgm:pt modelId="{2B1CEA60-AB07-4569-B24F-DDDFF604B4F9}" type="sibTrans" cxnId="{7355587A-CCCE-4C1E-8087-D83E204205BB}">
      <dgm:prSet/>
      <dgm:spPr/>
      <dgm:t>
        <a:bodyPr/>
        <a:lstStyle/>
        <a:p>
          <a:endParaRPr lang="ru-RU" sz="1400">
            <a:latin typeface="Cambria" pitchFamily="18" charset="0"/>
          </a:endParaRPr>
        </a:p>
      </dgm:t>
    </dgm:pt>
    <dgm:pt modelId="{652C3DFC-7ED5-45EC-A45E-5B066B911F1B}">
      <dgm:prSet custT="1"/>
      <dgm:spPr/>
      <dgm:t>
        <a:bodyPr/>
        <a:lstStyle/>
        <a:p>
          <a:r>
            <a:rPr lang="ru-RU" sz="1300" dirty="0" smtClean="0">
              <a:latin typeface="Cambria" pitchFamily="18" charset="0"/>
            </a:rPr>
            <a:t>компактность</a:t>
          </a:r>
          <a:endParaRPr lang="ru-RU" sz="1300" dirty="0">
            <a:latin typeface="Cambria" pitchFamily="18" charset="0"/>
          </a:endParaRPr>
        </a:p>
      </dgm:t>
    </dgm:pt>
    <dgm:pt modelId="{DB874F78-E63A-48FF-9B11-D6A0ABC73B8F}" type="parTrans" cxnId="{D8824FFB-5C1E-437E-850B-51FD19FCC5F8}">
      <dgm:prSet/>
      <dgm:spPr/>
      <dgm:t>
        <a:bodyPr/>
        <a:lstStyle/>
        <a:p>
          <a:endParaRPr lang="ru-RU" sz="1400"/>
        </a:p>
      </dgm:t>
    </dgm:pt>
    <dgm:pt modelId="{70ECB886-34D2-41E0-B8F3-140AF690B29E}" type="sibTrans" cxnId="{D8824FFB-5C1E-437E-850B-51FD19FCC5F8}">
      <dgm:prSet/>
      <dgm:spPr/>
      <dgm:t>
        <a:bodyPr/>
        <a:lstStyle/>
        <a:p>
          <a:endParaRPr lang="ru-RU" sz="1400"/>
        </a:p>
      </dgm:t>
    </dgm:pt>
    <dgm:pt modelId="{23534F72-7BBC-4525-82C4-A5D31EEFAC90}" type="pres">
      <dgm:prSet presAssocID="{9ACEFC2F-AAF4-44D3-8FE4-D67176CA8C18}" presName="Name0" presStyleCnt="0">
        <dgm:presLayoutVars>
          <dgm:dir/>
          <dgm:animLvl val="lvl"/>
          <dgm:resizeHandles val="exact"/>
        </dgm:presLayoutVars>
      </dgm:prSet>
      <dgm:spPr/>
    </dgm:pt>
    <dgm:pt modelId="{300DECCE-382D-4BF9-A1F8-52D52F8A2319}" type="pres">
      <dgm:prSet presAssocID="{16E2243C-740A-43C1-9304-7A05BCAA3B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6B20F-0847-4A6E-B696-A53956FE4A43}" type="pres">
      <dgm:prSet presAssocID="{70CC5064-DC16-4BE2-9AE6-57A10F487E51}" presName="parTxOnlySpace" presStyleCnt="0"/>
      <dgm:spPr/>
    </dgm:pt>
    <dgm:pt modelId="{5C229A5C-A9D6-477F-8FFF-8A664552D973}" type="pres">
      <dgm:prSet presAssocID="{CAA9180D-5F18-4DF1-8E48-897C70F1045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1A0AD-86A8-4E0D-B895-CF18860B72A0}" type="pres">
      <dgm:prSet presAssocID="{C15E95C5-D813-4601-8703-053F0FB9E042}" presName="parTxOnlySpace" presStyleCnt="0"/>
      <dgm:spPr/>
    </dgm:pt>
    <dgm:pt modelId="{FBDD8101-8C9B-49F2-8483-A4999B54FCBF}" type="pres">
      <dgm:prSet presAssocID="{3E3C43D2-55F6-43ED-A8C3-B8B7D41CAEF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5FE93-1F01-4E0B-82BD-84F8D6A74164}" type="pres">
      <dgm:prSet presAssocID="{2B1CEA60-AB07-4569-B24F-DDDFF604B4F9}" presName="parTxOnlySpace" presStyleCnt="0"/>
      <dgm:spPr/>
    </dgm:pt>
    <dgm:pt modelId="{D43D28B4-B08E-40A3-879A-BC72AD242D59}" type="pres">
      <dgm:prSet presAssocID="{652C3DFC-7ED5-45EC-A45E-5B066B911F1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24FFB-5C1E-437E-850B-51FD19FCC5F8}" srcId="{9ACEFC2F-AAF4-44D3-8FE4-D67176CA8C18}" destId="{652C3DFC-7ED5-45EC-A45E-5B066B911F1B}" srcOrd="3" destOrd="0" parTransId="{DB874F78-E63A-48FF-9B11-D6A0ABC73B8F}" sibTransId="{70ECB886-34D2-41E0-B8F3-140AF690B29E}"/>
    <dgm:cxn modelId="{5EC8E114-70DC-4514-8285-B1FC8FE9DE82}" type="presOf" srcId="{9ACEFC2F-AAF4-44D3-8FE4-D67176CA8C18}" destId="{23534F72-7BBC-4525-82C4-A5D31EEFAC90}" srcOrd="0" destOrd="0" presId="urn:microsoft.com/office/officeart/2005/8/layout/chevron1"/>
    <dgm:cxn modelId="{18E4AAF6-2663-43E9-ADB5-9C08291B746B}" type="presOf" srcId="{3E3C43D2-55F6-43ED-A8C3-B8B7D41CAEFC}" destId="{FBDD8101-8C9B-49F2-8483-A4999B54FCBF}" srcOrd="0" destOrd="0" presId="urn:microsoft.com/office/officeart/2005/8/layout/chevron1"/>
    <dgm:cxn modelId="{37344BA0-33D6-44B6-B149-E4914DD0D6F7}" type="presOf" srcId="{CAA9180D-5F18-4DF1-8E48-897C70F1045E}" destId="{5C229A5C-A9D6-477F-8FFF-8A664552D973}" srcOrd="0" destOrd="0" presId="urn:microsoft.com/office/officeart/2005/8/layout/chevron1"/>
    <dgm:cxn modelId="{1BC178E9-4A92-41FD-B6BD-84DF312E7A6D}" srcId="{9ACEFC2F-AAF4-44D3-8FE4-D67176CA8C18}" destId="{16E2243C-740A-43C1-9304-7A05BCAA3BB1}" srcOrd="0" destOrd="0" parTransId="{AF398431-E108-49DD-966B-98DE4E89BC77}" sibTransId="{70CC5064-DC16-4BE2-9AE6-57A10F487E51}"/>
    <dgm:cxn modelId="{44745850-0C7D-49F7-B6C9-9B124BC0F17F}" srcId="{9ACEFC2F-AAF4-44D3-8FE4-D67176CA8C18}" destId="{CAA9180D-5F18-4DF1-8E48-897C70F1045E}" srcOrd="1" destOrd="0" parTransId="{CCD07A27-1B7D-4C9D-BBA1-67EB4102BD39}" sibTransId="{C15E95C5-D813-4601-8703-053F0FB9E042}"/>
    <dgm:cxn modelId="{2F6D9D60-C652-40D9-97FD-4DE49C24AA81}" type="presOf" srcId="{652C3DFC-7ED5-45EC-A45E-5B066B911F1B}" destId="{D43D28B4-B08E-40A3-879A-BC72AD242D59}" srcOrd="0" destOrd="0" presId="urn:microsoft.com/office/officeart/2005/8/layout/chevron1"/>
    <dgm:cxn modelId="{7355587A-CCCE-4C1E-8087-D83E204205BB}" srcId="{9ACEFC2F-AAF4-44D3-8FE4-D67176CA8C18}" destId="{3E3C43D2-55F6-43ED-A8C3-B8B7D41CAEFC}" srcOrd="2" destOrd="0" parTransId="{5124A10E-63EF-4D1B-83AB-F9D65A8A2E71}" sibTransId="{2B1CEA60-AB07-4569-B24F-DDDFF604B4F9}"/>
    <dgm:cxn modelId="{07E750DB-5FC0-4EEC-A570-80697A77D64E}" type="presOf" srcId="{16E2243C-740A-43C1-9304-7A05BCAA3BB1}" destId="{300DECCE-382D-4BF9-A1F8-52D52F8A2319}" srcOrd="0" destOrd="0" presId="urn:microsoft.com/office/officeart/2005/8/layout/chevron1"/>
    <dgm:cxn modelId="{605D5015-71CF-4D4F-8322-F9028F444C9B}" type="presParOf" srcId="{23534F72-7BBC-4525-82C4-A5D31EEFAC90}" destId="{300DECCE-382D-4BF9-A1F8-52D52F8A2319}" srcOrd="0" destOrd="0" presId="urn:microsoft.com/office/officeart/2005/8/layout/chevron1"/>
    <dgm:cxn modelId="{84BA79E5-85B3-49CE-972A-FB26A7B79B34}" type="presParOf" srcId="{23534F72-7BBC-4525-82C4-A5D31EEFAC90}" destId="{3D56B20F-0847-4A6E-B696-A53956FE4A43}" srcOrd="1" destOrd="0" presId="urn:microsoft.com/office/officeart/2005/8/layout/chevron1"/>
    <dgm:cxn modelId="{5BA76E99-AD94-4A6C-AFA3-B9DED853C6E1}" type="presParOf" srcId="{23534F72-7BBC-4525-82C4-A5D31EEFAC90}" destId="{5C229A5C-A9D6-477F-8FFF-8A664552D973}" srcOrd="2" destOrd="0" presId="urn:microsoft.com/office/officeart/2005/8/layout/chevron1"/>
    <dgm:cxn modelId="{43DB58BD-00F0-4E95-82AA-CBA01668CFCA}" type="presParOf" srcId="{23534F72-7BBC-4525-82C4-A5D31EEFAC90}" destId="{48B1A0AD-86A8-4E0D-B895-CF18860B72A0}" srcOrd="3" destOrd="0" presId="urn:microsoft.com/office/officeart/2005/8/layout/chevron1"/>
    <dgm:cxn modelId="{8660F44E-9221-40B9-B4B1-933A1E2E5425}" type="presParOf" srcId="{23534F72-7BBC-4525-82C4-A5D31EEFAC90}" destId="{FBDD8101-8C9B-49F2-8483-A4999B54FCBF}" srcOrd="4" destOrd="0" presId="urn:microsoft.com/office/officeart/2005/8/layout/chevron1"/>
    <dgm:cxn modelId="{66CE1F62-04EA-49D9-8A52-AAEB80C0448F}" type="presParOf" srcId="{23534F72-7BBC-4525-82C4-A5D31EEFAC90}" destId="{4185FE93-1F01-4E0B-82BD-84F8D6A74164}" srcOrd="5" destOrd="0" presId="urn:microsoft.com/office/officeart/2005/8/layout/chevron1"/>
    <dgm:cxn modelId="{4F75F115-26E9-4D79-9052-127631AF8129}" type="presParOf" srcId="{23534F72-7BBC-4525-82C4-A5D31EEFAC90}" destId="{D43D28B4-B08E-40A3-879A-BC72AD242D5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62ECB-D8B4-4F01-BAFA-3B4F93662E31}">
      <dsp:nvSpPr>
        <dsp:cNvPr id="0" name=""/>
        <dsp:cNvSpPr/>
      </dsp:nvSpPr>
      <dsp:spPr>
        <a:xfrm>
          <a:off x="4364390" y="93291"/>
          <a:ext cx="1481551" cy="15120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mbria" pitchFamily="18" charset="0"/>
            </a:rPr>
            <a:t>Шаг 1 «Почитайте!»</a:t>
          </a:r>
          <a:endParaRPr lang="ru-RU" sz="15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581358" y="314727"/>
        <a:ext cx="1047615" cy="1069187"/>
      </dsp:txXfrm>
    </dsp:sp>
    <dsp:sp modelId="{B5730A25-6A2E-40D5-A6E6-265DEBD563EF}">
      <dsp:nvSpPr>
        <dsp:cNvPr id="0" name=""/>
        <dsp:cNvSpPr/>
      </dsp:nvSpPr>
      <dsp:spPr>
        <a:xfrm rot="1288503">
          <a:off x="5902086" y="975067"/>
          <a:ext cx="300706" cy="493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5905217" y="1057321"/>
        <a:ext cx="210494" cy="296301"/>
      </dsp:txXfrm>
    </dsp:sp>
    <dsp:sp modelId="{DC1088CF-585D-49DF-B3C7-6F44D100BADB}">
      <dsp:nvSpPr>
        <dsp:cNvPr id="0" name=""/>
        <dsp:cNvSpPr/>
      </dsp:nvSpPr>
      <dsp:spPr>
        <a:xfrm>
          <a:off x="6265100" y="811432"/>
          <a:ext cx="1666194" cy="16439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mbria" pitchFamily="18" charset="0"/>
            </a:rPr>
            <a:t>Шаг 2 «Посмотрите!»</a:t>
          </a:r>
          <a:endParaRPr lang="ru-RU" sz="15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6509108" y="1052179"/>
        <a:ext cx="1178178" cy="1162430"/>
      </dsp:txXfrm>
    </dsp:sp>
    <dsp:sp modelId="{DB2C5205-0BB2-412B-94EB-A820A0C81723}">
      <dsp:nvSpPr>
        <dsp:cNvPr id="0" name=""/>
        <dsp:cNvSpPr/>
      </dsp:nvSpPr>
      <dsp:spPr>
        <a:xfrm rot="5364179">
          <a:off x="6824530" y="2734946"/>
          <a:ext cx="575437" cy="493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6897833" y="2759642"/>
        <a:ext cx="427287" cy="296301"/>
      </dsp:txXfrm>
    </dsp:sp>
    <dsp:sp modelId="{9E57B2D0-9FC6-40A5-890F-CB209E76E314}">
      <dsp:nvSpPr>
        <dsp:cNvPr id="0" name=""/>
        <dsp:cNvSpPr/>
      </dsp:nvSpPr>
      <dsp:spPr>
        <a:xfrm>
          <a:off x="6301873" y="3540949"/>
          <a:ext cx="1648343" cy="15296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mbria" pitchFamily="18" charset="0"/>
            </a:rPr>
            <a:t>Шаг 3 «Исследуй»</a:t>
          </a:r>
          <a:endParaRPr lang="ru-RU" sz="15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6543267" y="3764963"/>
        <a:ext cx="1165555" cy="1081634"/>
      </dsp:txXfrm>
    </dsp:sp>
    <dsp:sp modelId="{9035A0B7-7856-4980-B8B5-A9554474FC40}">
      <dsp:nvSpPr>
        <dsp:cNvPr id="0" name=""/>
        <dsp:cNvSpPr/>
      </dsp:nvSpPr>
      <dsp:spPr>
        <a:xfrm rot="9823785">
          <a:off x="5833354" y="4382524"/>
          <a:ext cx="367431" cy="493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tx1"/>
            </a:solidFill>
            <a:latin typeface="Cambria" pitchFamily="18" charset="0"/>
          </a:endParaRPr>
        </a:p>
      </dsp:txBody>
      <dsp:txXfrm rot="10800000">
        <a:off x="5941376" y="4465850"/>
        <a:ext cx="257202" cy="296301"/>
      </dsp:txXfrm>
    </dsp:sp>
    <dsp:sp modelId="{F97BECC9-F7C1-4C38-915B-447CF5D30A21}">
      <dsp:nvSpPr>
        <dsp:cNvPr id="0" name=""/>
        <dsp:cNvSpPr/>
      </dsp:nvSpPr>
      <dsp:spPr>
        <a:xfrm>
          <a:off x="4191678" y="4179968"/>
          <a:ext cx="1512557" cy="15230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mbria" pitchFamily="18" charset="0"/>
            </a:rPr>
            <a:t>Шаг 4 «Поиграйте!»</a:t>
          </a:r>
          <a:endParaRPr lang="ru-RU" sz="15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413187" y="4403007"/>
        <a:ext cx="1069539" cy="1076926"/>
      </dsp:txXfrm>
    </dsp:sp>
    <dsp:sp modelId="{96BA3F7B-4DD4-4D9D-888E-131750CFBBD4}">
      <dsp:nvSpPr>
        <dsp:cNvPr id="0" name=""/>
        <dsp:cNvSpPr/>
      </dsp:nvSpPr>
      <dsp:spPr>
        <a:xfrm rot="12371850">
          <a:off x="3872410" y="4239125"/>
          <a:ext cx="299788" cy="493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tx1"/>
            </a:solidFill>
            <a:latin typeface="Cambria" pitchFamily="18" charset="0"/>
          </a:endParaRPr>
        </a:p>
      </dsp:txBody>
      <dsp:txXfrm rot="10800000">
        <a:off x="3957727" y="4357744"/>
        <a:ext cx="209852" cy="296301"/>
      </dsp:txXfrm>
    </dsp:sp>
    <dsp:sp modelId="{5F3A9060-44DF-4CEC-B10D-8D1DEA5FA85F}">
      <dsp:nvSpPr>
        <dsp:cNvPr id="0" name=""/>
        <dsp:cNvSpPr/>
      </dsp:nvSpPr>
      <dsp:spPr>
        <a:xfrm>
          <a:off x="2342613" y="3225714"/>
          <a:ext cx="1485560" cy="15987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mbria" pitchFamily="18" charset="0"/>
            </a:rPr>
            <a:t>Шаг 5 «Сделайте вместе»</a:t>
          </a:r>
          <a:endParaRPr lang="ru-RU" sz="15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560168" y="3459842"/>
        <a:ext cx="1050450" cy="1130469"/>
      </dsp:txXfrm>
    </dsp:sp>
    <dsp:sp modelId="{4B021EBE-996E-4436-9955-C3AA3994DBE3}">
      <dsp:nvSpPr>
        <dsp:cNvPr id="0" name=""/>
        <dsp:cNvSpPr/>
      </dsp:nvSpPr>
      <dsp:spPr>
        <a:xfrm rot="15912716">
          <a:off x="2778356" y="2601762"/>
          <a:ext cx="416999" cy="493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tx1"/>
            </a:solidFill>
            <a:latin typeface="Cambria" pitchFamily="18" charset="0"/>
          </a:endParaRPr>
        </a:p>
      </dsp:txBody>
      <dsp:txXfrm rot="10800000">
        <a:off x="2846127" y="2762861"/>
        <a:ext cx="291899" cy="296301"/>
      </dsp:txXfrm>
    </dsp:sp>
    <dsp:sp modelId="{14165D6D-4DD3-4382-978A-F2AF8985CE81}">
      <dsp:nvSpPr>
        <dsp:cNvPr id="0" name=""/>
        <dsp:cNvSpPr/>
      </dsp:nvSpPr>
      <dsp:spPr>
        <a:xfrm>
          <a:off x="2104086" y="929748"/>
          <a:ext cx="1571188" cy="15176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mbria" pitchFamily="18" charset="0"/>
            </a:rPr>
            <a:t>Шаг 6 «Смоделируйте!»</a:t>
          </a:r>
          <a:endParaRPr lang="ru-RU" sz="15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334181" y="1151998"/>
        <a:ext cx="1110998" cy="1073119"/>
      </dsp:txXfrm>
    </dsp:sp>
    <dsp:sp modelId="{75E4146C-8182-4183-961F-854DB51D819A}">
      <dsp:nvSpPr>
        <dsp:cNvPr id="0" name=""/>
        <dsp:cNvSpPr/>
      </dsp:nvSpPr>
      <dsp:spPr>
        <a:xfrm rot="20355183">
          <a:off x="3780254" y="1019523"/>
          <a:ext cx="447530" cy="493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3784607" y="1142070"/>
        <a:ext cx="313271" cy="296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DECCE-382D-4BF9-A1F8-52D52F8A2319}">
      <dsp:nvSpPr>
        <dsp:cNvPr id="0" name=""/>
        <dsp:cNvSpPr/>
      </dsp:nvSpPr>
      <dsp:spPr>
        <a:xfrm>
          <a:off x="3331" y="1644097"/>
          <a:ext cx="1939510" cy="7758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</a:rPr>
            <a:t>алгоритмизация деятельности</a:t>
          </a:r>
          <a:endParaRPr lang="ru-RU" sz="1400" kern="1200" dirty="0">
            <a:latin typeface="Cambria" pitchFamily="18" charset="0"/>
          </a:endParaRPr>
        </a:p>
      </dsp:txBody>
      <dsp:txXfrm>
        <a:off x="391233" y="1644097"/>
        <a:ext cx="1163706" cy="775804"/>
      </dsp:txXfrm>
    </dsp:sp>
    <dsp:sp modelId="{5C229A5C-A9D6-477F-8FFF-8A664552D973}">
      <dsp:nvSpPr>
        <dsp:cNvPr id="0" name=""/>
        <dsp:cNvSpPr/>
      </dsp:nvSpPr>
      <dsp:spPr>
        <a:xfrm>
          <a:off x="1748891" y="1644097"/>
          <a:ext cx="1939510" cy="7758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</a:rPr>
            <a:t>краткость</a:t>
          </a:r>
          <a:endParaRPr lang="ru-RU" sz="1400" kern="1200" dirty="0">
            <a:latin typeface="Cambria" pitchFamily="18" charset="0"/>
          </a:endParaRPr>
        </a:p>
      </dsp:txBody>
      <dsp:txXfrm>
        <a:off x="2136793" y="1644097"/>
        <a:ext cx="1163706" cy="775804"/>
      </dsp:txXfrm>
    </dsp:sp>
    <dsp:sp modelId="{FBDD8101-8C9B-49F2-8483-A4999B54FCBF}">
      <dsp:nvSpPr>
        <dsp:cNvPr id="0" name=""/>
        <dsp:cNvSpPr/>
      </dsp:nvSpPr>
      <dsp:spPr>
        <a:xfrm>
          <a:off x="3494450" y="1644097"/>
          <a:ext cx="1939510" cy="7758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</a:rPr>
            <a:t>доступность</a:t>
          </a:r>
          <a:endParaRPr lang="ru-RU" sz="1400" kern="1200" dirty="0">
            <a:latin typeface="Cambria" pitchFamily="18" charset="0"/>
          </a:endParaRPr>
        </a:p>
      </dsp:txBody>
      <dsp:txXfrm>
        <a:off x="3882352" y="1644097"/>
        <a:ext cx="1163706" cy="775804"/>
      </dsp:txXfrm>
    </dsp:sp>
    <dsp:sp modelId="{D43D28B4-B08E-40A3-879A-BC72AD242D59}">
      <dsp:nvSpPr>
        <dsp:cNvPr id="0" name=""/>
        <dsp:cNvSpPr/>
      </dsp:nvSpPr>
      <dsp:spPr>
        <a:xfrm>
          <a:off x="5240010" y="1644097"/>
          <a:ext cx="1939510" cy="7758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" pitchFamily="18" charset="0"/>
            </a:rPr>
            <a:t>компактность</a:t>
          </a:r>
          <a:endParaRPr lang="ru-RU" sz="1300" kern="1200" dirty="0">
            <a:latin typeface="Cambria" pitchFamily="18" charset="0"/>
          </a:endParaRPr>
        </a:p>
      </dsp:txBody>
      <dsp:txXfrm>
        <a:off x="5627912" y="1644097"/>
        <a:ext cx="1163706" cy="775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DA6B0-EB79-4DAB-B437-4811D6C10865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9DD44-6903-429A-87FC-FDA3E4891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09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3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3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05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6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83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6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1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02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564D604-18E8-4E07-8D42-5F96DD0809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2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1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9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6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7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8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7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7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y-moms.ru/mir-dinozavrov-nabor-paleontologa/" TargetMode="External"/><Relationship Id="rId2" Type="http://schemas.openxmlformats.org/officeDocument/2006/relationships/hyperlink" Target="http://azbuka-uma.by/i_istiniy_razm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g6zX_tP64_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6720"/>
            <a:ext cx="7264398" cy="1178417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общеобразовательное учреждение Самарской области средняя общеобразовательная школа «Образовательный центр «Южный город» пос. Придорожный муниципального района Волжский Самарской области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структурное подразделение «Детский сад «Семицветик»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</a:br>
            <a:endParaRPr lang="ru-RU" sz="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0094"/>
            <a:ext cx="8398041" cy="3747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Электронный образовательный </a:t>
            </a:r>
            <a:r>
              <a:rPr lang="ru-RU" sz="2800" b="1" i="1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маршрут </a:t>
            </a:r>
            <a:endParaRPr lang="ru-RU" sz="2800" b="1" i="1" dirty="0" smtClean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Путешествие по </a:t>
            </a: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«реке времени»: </a:t>
            </a:r>
            <a:endParaRPr lang="ru-RU" sz="2800" b="1" i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мир </a:t>
            </a:r>
            <a:r>
              <a:rPr lang="ru-RU" sz="2800" b="1" i="1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динозавров»</a:t>
            </a:r>
          </a:p>
          <a:p>
            <a:pPr marL="0" indent="0" algn="ctr">
              <a:buNone/>
            </a:pPr>
            <a:endParaRPr lang="ru-RU" sz="2800" dirty="0"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2000" dirty="0" smtClean="0"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Авторы: Батаева Юлия Александровна, воспитатель</a:t>
            </a:r>
            <a:endParaRPr lang="ru-RU" sz="2000" dirty="0"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>
                <a:latin typeface="Cambria" pitchFamily="18" charset="0"/>
                <a:cs typeface="Times New Roman" panose="02020603050405020304" pitchFamily="18" charset="0"/>
              </a:rPr>
              <a:t>Седашева </a:t>
            </a: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Виктория Николаевна, воспитатель</a:t>
            </a:r>
            <a:endParaRPr lang="ru-RU" sz="2000" dirty="0"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>
                <a:latin typeface="Cambria" pitchFamily="18" charset="0"/>
                <a:cs typeface="Times New Roman" panose="02020603050405020304" pitchFamily="18" charset="0"/>
              </a:rPr>
              <a:t>ГБОУ СОШ «</a:t>
            </a: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Образовательный центр </a:t>
            </a:r>
            <a:r>
              <a:rPr lang="ru-RU" sz="2000" dirty="0">
                <a:latin typeface="Cambria" pitchFamily="18" charset="0"/>
                <a:cs typeface="Times New Roman" panose="02020603050405020304" pitchFamily="18" charset="0"/>
              </a:rPr>
              <a:t>«Южный город» </a:t>
            </a:r>
            <a:endParaRPr lang="ru-RU" sz="2000" dirty="0" smtClean="0"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пос</a:t>
            </a:r>
            <a:r>
              <a:rPr lang="ru-RU" sz="2000" dirty="0">
                <a:latin typeface="Cambria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Придорожный структурное подразделение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latin typeface="Cambria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2000" dirty="0">
                <a:latin typeface="Cambria" pitchFamily="18" charset="0"/>
                <a:cs typeface="Times New Roman" panose="02020603050405020304" pitchFamily="18" charset="0"/>
              </a:rPr>
              <a:t>сад «Семицветик»</a:t>
            </a:r>
          </a:p>
          <a:p>
            <a:pPr marL="0" indent="0">
              <a:buNone/>
            </a:pPr>
            <a:r>
              <a:rPr lang="ru-RU" sz="2800" b="1" dirty="0">
                <a:latin typeface="Cambria" pitchFamily="18" charset="0"/>
              </a:rPr>
              <a:t> </a:t>
            </a:r>
            <a:endParaRPr lang="ru-RU" sz="2800" dirty="0">
              <a:latin typeface="Cambria" pitchFamily="18" charset="0"/>
            </a:endParaRPr>
          </a:p>
          <a:p>
            <a:pPr marL="0" indent="0" algn="r">
              <a:buNone/>
            </a:pPr>
            <a:endParaRPr lang="ru-RU" sz="2800" dirty="0"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800" dirty="0">
              <a:latin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410" y="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При выборе ссылок учитывались критерии: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726" y="1224547"/>
            <a:ext cx="4932948" cy="4514501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Cambria" pitchFamily="18" charset="0"/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соответствие возрастным особенностям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- отсутствие 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рекламы;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-  разнообразие 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форм подачи материалов: от видео и аудио материалов до схем и пошаговых инструкций; 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- разнообразие 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форм детской деятельности: просмотр видеоматериала с озвученной инструкцией по изучению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видов динозавров (их классификация), 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проведения экспериментальной и продуктивной 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деятельности и т.д.</a:t>
            </a:r>
            <a:endParaRPr lang="ru-RU" sz="2000" b="1" dirty="0">
              <a:solidFill>
                <a:schemeClr val="tx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698" y="276726"/>
            <a:ext cx="3793302" cy="213269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16" y="2478786"/>
            <a:ext cx="3765884" cy="2117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015" y="4752474"/>
            <a:ext cx="3744985" cy="21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0474"/>
            <a:ext cx="7904747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Обратная связь с родителями…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658" y="911932"/>
            <a:ext cx="5059436" cy="2844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126" y="3765884"/>
            <a:ext cx="5210427" cy="29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ПРОДУКТЫ ТВОРЧЕСКОЙ ДЕЯТЕЛЬНОСТИ ДЕТЕЙ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– итоги проектной деятельности посредством использования образовательного маршрута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pp.userapi.com/c846016/v846016049/65275/8iKhvsU6WW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7" y="1149684"/>
            <a:ext cx="2105811" cy="280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46524/v846524719/64397/L-nwXjt3g2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4" y="4138180"/>
            <a:ext cx="2039865" cy="271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37" y="1679437"/>
            <a:ext cx="2837232" cy="210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s://i.ytimg.com/vi/_0PRaDsm3mU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35" y="4138863"/>
            <a:ext cx="3531810" cy="198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lanetaorigami.ru/wp-content/uploads/2015/03/-%D0%B4%D0%B8%D0%BD%D0%BE%D0%B7%D0%B0%D0%B2%D1%80%D1%8B-e1446194959314-600x4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90" y="1660358"/>
            <a:ext cx="3304673" cy="247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how-things-work-science-projects.com/wp-content/uploads/2016/07/DSCF41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9" y="4174959"/>
            <a:ext cx="2949309" cy="2211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390918"/>
            <a:ext cx="7138738" cy="4650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ВНИМАНИЕ!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 txBox="1">
            <a:spLocks noChangeArrowheads="1"/>
          </p:cNvSpPr>
          <p:nvPr/>
        </p:nvSpPr>
        <p:spPr bwMode="black">
          <a:xfrm>
            <a:off x="-252413" y="-115888"/>
            <a:ext cx="7972426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anchor="b"/>
          <a:lstStyle/>
          <a:p>
            <a:pPr algn="ctr">
              <a:defRPr/>
            </a:pPr>
            <a:endParaRPr lang="en-US" sz="1600" b="1" kern="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-1588" y="1052513"/>
            <a:ext cx="779780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0474" y="0"/>
            <a:ext cx="8711884" cy="202130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Универсальный игровой образовательный модуль</a:t>
            </a:r>
          </a:p>
          <a:p>
            <a:pPr marL="0" indent="0" algn="ctr">
              <a:buFontTx/>
              <a:buNone/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«В ПУТЬ НА МАШИНЕ ВРЕМЕНИ»   </a:t>
            </a:r>
          </a:p>
          <a:p>
            <a:pPr marL="0" indent="0" algn="ctr">
              <a:buFontTx/>
              <a:buNone/>
              <a:defRPr/>
            </a:pPr>
            <a:endParaRPr lang="ru-RU" sz="2400" b="1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</a:rPr>
              <a:t>(реализация педагогической технологии Н.А. Коротковой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</a:rPr>
              <a:t> по развитию познавательно-исследовательской деятельности у старших дошкольников)</a:t>
            </a:r>
            <a:endParaRPr lang="ru-RU" sz="3200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3600" b="1" dirty="0" smtClean="0">
              <a:latin typeface="Cambria" pitchFamily="18" charset="0"/>
            </a:endParaRPr>
          </a:p>
        </p:txBody>
      </p:sp>
      <p:pic>
        <p:nvPicPr>
          <p:cNvPr id="2970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70" y="2069888"/>
            <a:ext cx="3262189" cy="454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276" y="2490537"/>
            <a:ext cx="5191219" cy="345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73710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5562" r="4084" b="6803"/>
          <a:stretch>
            <a:fillRect/>
          </a:stretch>
        </p:blipFill>
        <p:spPr>
          <a:xfrm>
            <a:off x="288757" y="372979"/>
            <a:ext cx="3777916" cy="26349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9" y="3662478"/>
            <a:ext cx="4160183" cy="1983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65" y="3655067"/>
            <a:ext cx="3198909" cy="19904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9222" y="3112468"/>
            <a:ext cx="46472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i="1" dirty="0">
                <a:latin typeface="Cambria" pitchFamily="18" charset="0"/>
                <a:cs typeface="Times New Roman" panose="02020603050405020304" pitchFamily="18" charset="0"/>
              </a:rPr>
              <a:t>Дети и родители 21 </a:t>
            </a:r>
            <a:r>
              <a:rPr lang="ru-RU" sz="2700" b="1" i="1" dirty="0" smtClean="0">
                <a:latin typeface="Cambria" pitchFamily="18" charset="0"/>
                <a:cs typeface="Times New Roman" panose="02020603050405020304" pitchFamily="18" charset="0"/>
              </a:rPr>
              <a:t>века…</a:t>
            </a:r>
            <a:endParaRPr lang="ru-RU" sz="2700" b="1" i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138864" y="997645"/>
            <a:ext cx="37538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«…родители являются первыми педагогами своих детей, а ДОУ осуществляет помощь семье».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7838" y="5733536"/>
            <a:ext cx="7235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Развитие социального партнерства детей и родителей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 процессе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сетевой активности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 одна из актуальных задач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 взаимодействии с родителями дошкольников.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210" y="-1"/>
            <a:ext cx="8563811" cy="53420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у старших дошкольников естественнонаучных представлений о временном отрезке «древний мир»; привлечение родителей к совместному общению, деятельности с ребенком посредством использования сети Интернет.</a:t>
            </a:r>
            <a:endParaRPr lang="ru-RU" sz="1600" b="1" dirty="0">
              <a:solidFill>
                <a:schemeClr val="tx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Создать условия для получения ребенком знаний  об обитателях древности, проявления  заинтересованности и любознательности к данному познавательному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материалу; </a:t>
            </a:r>
            <a:endParaRPr lang="ru-RU" b="1" dirty="0">
              <a:solidFill>
                <a:schemeClr val="tx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Способствовать увеличению у ребенка уровня знаний о мире динозавров, выработка умения устанавливать причинно-следственные связи, умения делать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умозаключения;</a:t>
            </a:r>
            <a:endParaRPr lang="ru-RU" b="1" dirty="0">
              <a:solidFill>
                <a:schemeClr val="tx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Создать условия для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расширения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знаний 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у ребенка об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окружающей действительности, проявления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им заинтересованности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и любопытства в получении результата от экспериментальной деятельности, проявления инициативы в самостоятельном проведении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исследования;</a:t>
            </a:r>
            <a:endParaRPr lang="ru-RU" b="1" dirty="0">
              <a:solidFill>
                <a:schemeClr val="tx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Развивать навык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пространственного ориентирования,  мышление, память, воображение и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речь;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Способствовать  активизации деятельности родителей, проявления ими заинтересованности в развитии и воспитании детей, в сотрудничестве с педагогом посредством использования электронного образовательного маршрута.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latin typeface="Cambria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19" y="154546"/>
            <a:ext cx="6447501" cy="1197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Где находится образовательный маршрут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?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https://vk.com/semicvetikjug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800140"/>
              </p:ext>
            </p:extLst>
          </p:nvPr>
        </p:nvGraphicFramePr>
        <p:xfrm>
          <a:off x="444912" y="2135303"/>
          <a:ext cx="7874342" cy="455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9971193" imgH="5766403" progId="Word.Document.8">
                  <p:embed/>
                </p:oleObj>
              </mc:Choice>
              <mc:Fallback>
                <p:oleObj name="Document" r:id="rId3" imgW="9971193" imgH="5766403" progId="Word.Document.8">
                  <p:embed/>
                  <p:pic>
                    <p:nvPicPr>
                      <p:cNvPr id="0" name="Содержимое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12" y="2135303"/>
                        <a:ext cx="7874342" cy="4554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8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7304" y="168442"/>
            <a:ext cx="3096126" cy="6136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Оригинальность</a:t>
            </a:r>
            <a:br>
              <a:rPr lang="ru-RU" sz="2000" b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 идеи</a:t>
            </a:r>
            <a:endParaRPr lang="ru-RU" sz="2000" b="1" dirty="0">
              <a:solidFill>
                <a:srgbClr val="0070C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8323124"/>
              </p:ext>
            </p:extLst>
          </p:nvPr>
        </p:nvGraphicFramePr>
        <p:xfrm>
          <a:off x="0" y="998621"/>
          <a:ext cx="10022305" cy="585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ds04.infourok.ru/uploads/ex/01a2/00146079-22ecdebe/hello_html_24703fb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17" y="2586789"/>
            <a:ext cx="3104261" cy="2466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1961147" y="-1478547"/>
          <a:ext cx="71828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986589"/>
            <a:ext cx="2298032" cy="5450306"/>
          </a:xfrm>
          <a:prstGeom prst="rect">
            <a:avLst/>
          </a:prstGeom>
        </p:spPr>
        <p:txBody>
          <a:bodyPr vert="vert270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Times New Roman" panose="02020603050405020304" pitchFamily="18" charset="0"/>
              </a:rPr>
              <a:t>МОДЕЛЬ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Times New Roman" panose="02020603050405020304" pitchFamily="18" charset="0"/>
              </a:rPr>
              <a:t> ЭЛЕКТРОННОГО ОБРАЗОВАТЕЛЬНОГО МАРШРУТА</a:t>
            </a:r>
          </a:p>
          <a:p>
            <a:pPr lvl="0" algn="ctr">
              <a:spcBef>
                <a:spcPct val="0"/>
              </a:spcBef>
            </a:pPr>
            <a:r>
              <a:rPr lang="ru-RU" b="1" baseline="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Cambria" pitchFamily="18" charset="0"/>
              </a:rPr>
              <a:t>единая сюжетная линия, отображающая эпоху динозавров, охватывающая животный, растительный мир, климатические условия, причины исчезновения этих загадочных существ. </a:t>
            </a:r>
            <a:r>
              <a:rPr lang="ru-RU" b="1" baseline="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6" y="0"/>
            <a:ext cx="6447501" cy="11462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Обращение к родителям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697833"/>
            <a:ext cx="5820611" cy="32817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56812" y="3392905"/>
            <a:ext cx="5378116" cy="330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95" y="2102133"/>
            <a:ext cx="2260241" cy="8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12" y="0"/>
            <a:ext cx="5949171" cy="349419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47737" y="3368842"/>
            <a:ext cx="5558589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68" y="0"/>
            <a:ext cx="8758990" cy="6085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Структура электронного образовательного маршрута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911000"/>
              </p:ext>
            </p:extLst>
          </p:nvPr>
        </p:nvGraphicFramePr>
        <p:xfrm>
          <a:off x="97503" y="940159"/>
          <a:ext cx="8992675" cy="5690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240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3. «Исследуй!»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еще не понимает 1 метр - это сколько, много или мало? Или вес больше, чем вес 9 слонов. А если он слонов никогда в жизни не видел? Будет ли ему понятно такое сравнение? Еще интереснее будет искать и узнавать динозавров, ощущая себя в роли «палеонтолога». Ну и, конечно, завораживающий вулкан. Наверное, каждый ребенок хочет узнать, каким же образом происходит извержение вулкана.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ребенок расширит знания об окружающей действительности, проявит заинтересованность и любопытство в получении результата от экспериментальной деятельности, проявит инициативу в самостоятельном проведении </a:t>
                      </a:r>
                      <a:r>
                        <a:rPr lang="ru-RU" sz="1400" b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УЗНАВАТЬ?</a:t>
                      </a:r>
                      <a:endParaRPr lang="ru-RU" sz="1200" b="1" i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ИСКАТЬ?</a:t>
                      </a:r>
                      <a:endParaRPr lang="ru-RU" sz="1200" b="1" i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СПРОСИТЬ И УТОЧНИТЬ?</a:t>
                      </a:r>
                      <a:endParaRPr lang="ru-RU" sz="1200" b="1" i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Проведите исследование, которое поможет узнать о размерах динозавров.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sng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http://azbuka-uma.by/i_istiniy_razmer</a:t>
                      </a:r>
                      <a:endParaRPr lang="ru-RU" sz="1200" b="1" kern="5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Спросите у ребенка после исследования: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Может ли представить ребенок, каких размеров были динозавры!( Варианты ребенка)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теперь поиграйте с ребёнком в палеонтологов!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Всё для «набора палеонтолога» вы найдёте, пройдя по ссылке.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sng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http://diy-moms.ru/mir-dinozavrov-nabor-paleontologa/</a:t>
                      </a:r>
                      <a:endParaRPr lang="ru-RU" sz="1200" b="1" kern="5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Задайте ребенку </a:t>
                      </a: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вопрос: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Кто 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такой палеонтолог?(Это ученый, который осуществляет поиски исчезнувших животных.)  -Что изучает наука «палеонтология»? (Это наука о том, какой наша земля была в древности и какие животные обитали на нашей планете)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Что 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такое окаменелости? ( Остатки или следы организмов, живших в другую эпоху)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Поэкспериментируйте с ребёнком.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Проведите опыт «Извержение вулкана», пройдя по ссылке.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sng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https://youtu.be/g6zX_tP64_Q</a:t>
                      </a:r>
                      <a:endParaRPr lang="ru-RU" sz="1200" b="1" kern="5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Задайте ребенку вопрос: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Что 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такое лава? (</a:t>
                      </a: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Вещество, которое 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вытекает из вулкана при извержении)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Почему 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лава красного цвета?(Лава очень горячая)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621" marR="12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</TotalTime>
  <Words>582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SimSun</vt:lpstr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Грань</vt:lpstr>
      <vt:lpstr>Document</vt:lpstr>
      <vt:lpstr>государственное бюджетное общеобразовательное учреждение Самарской области средняя общеобразовательная школа «Образовательный центр «Южный город» пос. Придорожный муниципального района Волжский Самарской области структурное подразделение «Детский сад «Семицветик»  </vt:lpstr>
      <vt:lpstr>Презентация PowerPoint</vt:lpstr>
      <vt:lpstr>        </vt:lpstr>
      <vt:lpstr>Презентация PowerPoint</vt:lpstr>
      <vt:lpstr>Где находится образовательный маршрут?   https://vk.com/semicvetikjug </vt:lpstr>
      <vt:lpstr>Оригинальность  идеи</vt:lpstr>
      <vt:lpstr>Обращение к родителям</vt:lpstr>
      <vt:lpstr>Презентация PowerPoint</vt:lpstr>
      <vt:lpstr>Структура электронного образовательного маршрута</vt:lpstr>
      <vt:lpstr>При выборе ссылок учитывались критерии:</vt:lpstr>
      <vt:lpstr>Обратная связь с родителями…</vt:lpstr>
      <vt:lpstr>ПРОДУКТЫ ТВОРЧЕСКОЙ ДЕЯТЕЛЬНОСТИ ДЕТЕЙ  – итоги проектной деятельности посредством использования образовательного маршрута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Юленька</cp:lastModifiedBy>
  <cp:revision>24</cp:revision>
  <cp:lastPrinted>2018-06-13T13:44:52Z</cp:lastPrinted>
  <dcterms:created xsi:type="dcterms:W3CDTF">2018-06-05T13:05:55Z</dcterms:created>
  <dcterms:modified xsi:type="dcterms:W3CDTF">2018-06-13T13:46:13Z</dcterms:modified>
</cp:coreProperties>
</file>